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5656-D1BA-0B43-9B4B-ED7729E3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719F-9737-2F9B-5584-E0D6FD20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248-2DF6-2C6E-6F9F-BF8878FC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D623-C04C-C5DF-48FD-4AA43829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5760-689A-AA7B-713F-E946F3FF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340-5D7E-A48B-A356-663B45A3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5B5D-327E-F4C5-AE8B-E9638BAA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4B6-8717-E3E7-45A6-9182020F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47B1-B4E5-1CA5-92B4-123C1989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1AF3-E9DE-717F-BF5F-85AA7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79DB1-D4DD-729C-56E9-511E28A77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B413A-2CA4-61D0-BBDA-3E1A5E99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6812-44B9-71DE-E03B-9BCB6FB7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C398-B8FB-8641-8A9E-9085BDE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0590-FC67-F951-3760-0BE36A08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8D02-2804-661A-5A29-EC3CB9F4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CE84-4D34-16CC-3E5B-E3F4B970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8A27-0449-4D11-130F-5D25D38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4BC7-0959-72DB-92A7-E0972A20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B99C-FAB5-0F29-2FE9-DD3B1AC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1E6-FC5C-1D66-9A63-89C0D86B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867-E97C-E241-43C4-C0CACEA4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0821-C634-3039-A68C-5A359103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C98A-6437-A321-28A9-5516344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9B53-EFAD-304C-0207-5470DEEC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7966-8C00-770D-CCC2-4D841886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E8D4-7D67-DDE4-D6DB-8895656E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4C63F-0FAC-9667-856E-983CADB1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FC0E-9EB4-7699-1F5D-515C095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752C-CC50-3C5A-CBE6-F1E976E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0D7D-2FFD-5888-89E7-562A3F6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2CF-E5E2-4B14-95C8-3DC4C4EF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15BC-1BDD-E6E1-808F-703B5CCA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6A97-4087-1A93-D74C-02DB765C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31A53-8303-0BAD-5A75-8CB9501DF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9719-934B-CF1C-F15D-57CB7E24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E4B90-A875-5DCE-7F5C-17578AD4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E8026-09DF-6E81-F4E1-BFDE89A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8D7D0-CA49-B07A-2320-104ACC4F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CE0F-E594-9A5A-001E-201A4BEF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4F39A-3F21-873C-89D8-9FDE1CDE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0298-9D15-EA09-BC8D-53552FC1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50210-57BC-D15A-5D52-FFE0DBB7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0CA47-CCC2-025E-8C7C-E797734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39AAB-5109-33C6-A189-FDB2A238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84EF3-7686-E8C4-6156-1E7446C4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0459-903E-C09F-1105-4FCD2F1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CF13-7D92-9C1B-067F-C8C35D84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65CB-D0B5-CE62-F492-E5D9AC98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4D3C-0D75-6DAC-DE24-5DBE12E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39B4-0491-4163-A862-DE03D45D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3333-F8AC-5638-F6D9-063ED8D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7B2-AA31-E1DF-7723-394FE98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9D192-9208-99A0-4D8D-475384DD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166BF-1A5A-309E-D9F5-1258B3436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9642-A0E4-5C8B-C7A8-FA5E3DFF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076A-C29C-3095-6543-83AB9EE9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C765-6A35-9ED5-06CF-C617A93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D624-4C40-2860-10EB-12C22D35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12A3-A4DC-86A6-184D-0CC11F8F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D121-8F79-41E9-5661-9774AFF89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E123-8B50-E147-9F5D-B7A2D8963AF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C6BE-C035-750E-CA78-F8912ED6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DBD-819F-FD33-32E5-F7567755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17F3-93EE-6C46-9A69-294667E5F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29F1-B437-58AB-26F0-A4E3753D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488" y="418665"/>
            <a:ext cx="9144000" cy="2387600"/>
          </a:xfrm>
        </p:spPr>
        <p:txBody>
          <a:bodyPr/>
          <a:lstStyle/>
          <a:p>
            <a:r>
              <a:rPr lang="en-US" altLang="zh-CN" dirty="0" err="1"/>
              <a:t>rotate_S&amp;R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62EA3-3622-A6C1-AA85-C549B90AB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122" y="3006288"/>
            <a:ext cx="9144000" cy="1655762"/>
          </a:xfrm>
        </p:spPr>
        <p:txBody>
          <a:bodyPr/>
          <a:lstStyle/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node:</a:t>
            </a:r>
            <a:r>
              <a:rPr lang="zh-CN" altLang="en-US" dirty="0"/>
              <a:t> </a:t>
            </a:r>
            <a:r>
              <a:rPr lang="en-US" altLang="zh-CN" dirty="0"/>
              <a:t>medusa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3263F2-8805-5EE4-6176-6DC32DFF6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58776"/>
              </p:ext>
            </p:extLst>
          </p:nvPr>
        </p:nvGraphicFramePr>
        <p:xfrm>
          <a:off x="4549020" y="3857824"/>
          <a:ext cx="2880204" cy="1208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02">
                  <a:extLst>
                    <a:ext uri="{9D8B030D-6E8A-4147-A177-3AD203B41FA5}">
                      <a16:colId xmlns:a16="http://schemas.microsoft.com/office/drawing/2014/main" val="2572024769"/>
                    </a:ext>
                  </a:extLst>
                </a:gridCol>
                <a:gridCol w="1440102">
                  <a:extLst>
                    <a:ext uri="{9D8B030D-6E8A-4147-A177-3AD203B41FA5}">
                      <a16:colId xmlns:a16="http://schemas.microsoft.com/office/drawing/2014/main" val="202889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</a:t>
                      </a:r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446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</a:t>
                      </a:r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8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2^21.7813597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629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5381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187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43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8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52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10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53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6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3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8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01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4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03B315-A279-7024-EFE4-6232352A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999" y="39688"/>
            <a:ext cx="6159500" cy="355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7E012-999D-AA33-7101-7CA0A361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39688"/>
            <a:ext cx="6159500" cy="355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B8959-9B58-A98C-905A-265AFCAA7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3595688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4F01B-E25C-D04C-30B9-769D0F5A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0" y="101600"/>
            <a:ext cx="61595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E41E3-B950-C0E7-3149-B9B5F711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00"/>
            <a:ext cx="6159500" cy="35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0ECC0-F730-BC9F-3C1F-FD9B37A6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" y="3657600"/>
            <a:ext cx="6159500" cy="3556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119DD2-9112-A80D-7D74-E0BF7D09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95196"/>
              </p:ext>
            </p:extLst>
          </p:nvPr>
        </p:nvGraphicFramePr>
        <p:xfrm>
          <a:off x="7283450" y="4041775"/>
          <a:ext cx="3917950" cy="984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055400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when threads</a:t>
                      </a:r>
                      <a:r>
                        <a:rPr lang="en-US" altLang="zh-CN" sz="1600" u="none" strike="noStrike" dirty="0">
                          <a:effectLst/>
                        </a:rPr>
                        <a:t>&gt;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r>
                        <a:rPr lang="en-US" sz="1600" u="none" strike="noStrike" dirty="0">
                          <a:effectLst/>
                        </a:rPr>
                        <a:t>, all execute policy performance get worse than 20;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and par policy gets more worse than other policies</a:t>
                      </a:r>
                      <a:r>
                        <a:rPr lang="en-US" altLang="zh-CN" sz="1600" u="none" strike="noStrike" dirty="0">
                          <a:effectLst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6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5D71A-C2AE-9FE3-2969-B24B556A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9500" cy="355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D160F-1FA7-462B-C607-064ED17F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0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4B-230C-B73C-20B3-DE2EB4D5AE3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reverse_S&amp;R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B3AA3-5CA7-7BC9-94CD-E75310DC689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compute</a:t>
            </a:r>
            <a:r>
              <a:rPr lang="zh-CN" altLang="en-US"/>
              <a:t> </a:t>
            </a:r>
            <a:r>
              <a:rPr lang="en-US" altLang="zh-CN"/>
              <a:t>node:</a:t>
            </a:r>
            <a:r>
              <a:rPr lang="zh-CN" altLang="en-US"/>
              <a:t> </a:t>
            </a:r>
            <a:r>
              <a:rPr lang="en-US" altLang="zh-CN"/>
              <a:t>medusa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A2B55-54B7-BF87-9AA7-0B4514A0B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68245"/>
              </p:ext>
            </p:extLst>
          </p:nvPr>
        </p:nvGraphicFramePr>
        <p:xfrm>
          <a:off x="4672991" y="4298950"/>
          <a:ext cx="2880204" cy="1208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02">
                  <a:extLst>
                    <a:ext uri="{9D8B030D-6E8A-4147-A177-3AD203B41FA5}">
                      <a16:colId xmlns:a16="http://schemas.microsoft.com/office/drawing/2014/main" val="2572024769"/>
                    </a:ext>
                  </a:extLst>
                </a:gridCol>
                <a:gridCol w="1440102">
                  <a:extLst>
                    <a:ext uri="{9D8B030D-6E8A-4147-A177-3AD203B41FA5}">
                      <a16:colId xmlns:a16="http://schemas.microsoft.com/office/drawing/2014/main" val="202889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</a:t>
                      </a:r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446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</a:t>
                      </a:r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8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2^21.7813597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629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5381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187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43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2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3A3AB-F9DC-CAB6-6490-B9BDE486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" y="165100"/>
            <a:ext cx="6159500" cy="355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28DCB9-5DBD-FC13-14D6-4D7BC881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9" y="0"/>
            <a:ext cx="6159500" cy="355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943E7-A588-0301-0A9D-19E40A85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6" y="3721100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C7930-5D30-F0DC-3D31-95A73528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106363"/>
            <a:ext cx="6159500" cy="355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8EF7A-C689-F714-DEF0-53F2E360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0" y="106363"/>
            <a:ext cx="61595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3D076-9702-65E0-DEDD-A752AD3E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0" y="3790951"/>
            <a:ext cx="6159500" cy="35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E82EF-B044-5DA0-D87C-784CEA362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0" y="3790951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46AA4-BFEE-51A0-2A08-E783B6A7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275"/>
            <a:ext cx="6159500" cy="355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3A440E-16C0-AF0C-DB59-C325C80F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5" y="0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5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Macintosh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rotate_S&amp;R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rotate_S&amp;R</dc:title>
  <dc:creator>Chuanqiu He</dc:creator>
  <cp:lastModifiedBy>Chuanqiu He</cp:lastModifiedBy>
  <cp:revision>6</cp:revision>
  <dcterms:created xsi:type="dcterms:W3CDTF">2022-11-01T22:12:25Z</dcterms:created>
  <dcterms:modified xsi:type="dcterms:W3CDTF">2022-11-01T23:02:48Z</dcterms:modified>
</cp:coreProperties>
</file>