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7" r:id="rId5"/>
  </p:sldMasterIdLst>
  <p:notesMasterIdLst>
    <p:notesMasterId r:id="rId17"/>
  </p:notesMasterIdLst>
  <p:sldIdLst>
    <p:sldId id="260" r:id="rId6"/>
    <p:sldId id="275" r:id="rId7"/>
    <p:sldId id="271" r:id="rId8"/>
    <p:sldId id="258" r:id="rId9"/>
    <p:sldId id="274" r:id="rId10"/>
    <p:sldId id="273" r:id="rId11"/>
    <p:sldId id="276" r:id="rId12"/>
    <p:sldId id="272" r:id="rId13"/>
    <p:sldId id="266" r:id="rId14"/>
    <p:sldId id="268" r:id="rId15"/>
    <p:sldId id="269" r:id="rId16"/>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FC"/>
    <a:srgbClr val="FAFAFC"/>
    <a:srgbClr val="B3EDFB"/>
    <a:srgbClr val="00BD80"/>
    <a:srgbClr val="052FC2"/>
    <a:srgbClr val="00C2E5"/>
    <a:srgbClr val="F2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34"/>
    <p:restoredTop sz="90476" autoAdjust="0"/>
  </p:normalViewPr>
  <p:slideViewPr>
    <p:cSldViewPr snapToGrid="0" snapToObjects="1">
      <p:cViewPr varScale="1">
        <p:scale>
          <a:sx n="115" d="100"/>
          <a:sy n="115" d="100"/>
        </p:scale>
        <p:origin x="1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3A119-780C-CB40-A53A-89E2C1695925}" type="datetimeFigureOut">
              <a:rPr lang="fi-FI" smtClean="0"/>
              <a:t>29.3.2022</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D24A6-494F-1748-B021-0F3928509B6E}" type="slidenum">
              <a:rPr lang="fi-FI" smtClean="0"/>
              <a:t>‹#›</a:t>
            </a:fld>
            <a:endParaRPr lang="fi-FI"/>
          </a:p>
        </p:txBody>
      </p:sp>
    </p:spTree>
    <p:extLst>
      <p:ext uri="{BB962C8B-B14F-4D97-AF65-F5344CB8AC3E}">
        <p14:creationId xmlns:p14="http://schemas.microsoft.com/office/powerpoint/2010/main" val="196278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i-FI" sz="1200" i="1" dirty="0"/>
          </a:p>
        </p:txBody>
      </p:sp>
      <p:sp>
        <p:nvSpPr>
          <p:cNvPr id="4" name="Dian numeron paikkamerkki 3"/>
          <p:cNvSpPr>
            <a:spLocks noGrp="1"/>
          </p:cNvSpPr>
          <p:nvPr>
            <p:ph type="sldNum" sz="quarter" idx="5"/>
          </p:nvPr>
        </p:nvSpPr>
        <p:spPr/>
        <p:txBody>
          <a:bodyPr/>
          <a:lstStyle/>
          <a:p>
            <a:fld id="{B91D24A6-494F-1748-B021-0F3928509B6E}" type="slidenum">
              <a:rPr lang="fi-FI" smtClean="0"/>
              <a:t>1</a:t>
            </a:fld>
            <a:endParaRPr lang="fi-FI"/>
          </a:p>
        </p:txBody>
      </p:sp>
    </p:spTree>
    <p:extLst>
      <p:ext uri="{BB962C8B-B14F-4D97-AF65-F5344CB8AC3E}">
        <p14:creationId xmlns:p14="http://schemas.microsoft.com/office/powerpoint/2010/main" val="160755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i-FI" sz="1200" i="1" dirty="0"/>
          </a:p>
        </p:txBody>
      </p:sp>
      <p:sp>
        <p:nvSpPr>
          <p:cNvPr id="4" name="Dian numeron paikkamerkki 3"/>
          <p:cNvSpPr>
            <a:spLocks noGrp="1"/>
          </p:cNvSpPr>
          <p:nvPr>
            <p:ph type="sldNum" sz="quarter" idx="5"/>
          </p:nvPr>
        </p:nvSpPr>
        <p:spPr/>
        <p:txBody>
          <a:bodyPr/>
          <a:lstStyle/>
          <a:p>
            <a:fld id="{B91D24A6-494F-1748-B021-0F3928509B6E}" type="slidenum">
              <a:rPr lang="fi-FI" smtClean="0"/>
              <a:t>2</a:t>
            </a:fld>
            <a:endParaRPr lang="fi-FI"/>
          </a:p>
        </p:txBody>
      </p:sp>
    </p:spTree>
    <p:extLst>
      <p:ext uri="{BB962C8B-B14F-4D97-AF65-F5344CB8AC3E}">
        <p14:creationId xmlns:p14="http://schemas.microsoft.com/office/powerpoint/2010/main" val="119603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200" i="1" dirty="0"/>
              <a:t>Opinnäytetyön aiheseminaarin tavoitteena on tehdä idean analyysi – ts. määritellä aihealue ja  tutkimustehtävä sekä tutustua alan kirjallisuuteen. Opinnäytetyön suunnitelma luo pohjan kehittämishankkeen toteuttamiselle. Tärkeimmät kysymykset, joita aiheseminaarissa käsitellään, ovat opinnäytetyön idean analyysi. Käytä tätä pohjaa ja lisää informaatiota aiheestasi seuraaville sivuille.</a:t>
            </a:r>
          </a:p>
        </p:txBody>
      </p:sp>
      <p:sp>
        <p:nvSpPr>
          <p:cNvPr id="4" name="Dian numeron paikkamerkki 3"/>
          <p:cNvSpPr>
            <a:spLocks noGrp="1"/>
          </p:cNvSpPr>
          <p:nvPr>
            <p:ph type="sldNum" sz="quarter" idx="5"/>
          </p:nvPr>
        </p:nvSpPr>
        <p:spPr/>
        <p:txBody>
          <a:bodyPr/>
          <a:lstStyle/>
          <a:p>
            <a:fld id="{B91D24A6-494F-1748-B021-0F3928509B6E}" type="slidenum">
              <a:rPr lang="fi-FI" smtClean="0"/>
              <a:t>11</a:t>
            </a:fld>
            <a:endParaRPr lang="fi-FI"/>
          </a:p>
        </p:txBody>
      </p:sp>
    </p:spTree>
    <p:extLst>
      <p:ext uri="{BB962C8B-B14F-4D97-AF65-F5344CB8AC3E}">
        <p14:creationId xmlns:p14="http://schemas.microsoft.com/office/powerpoint/2010/main" val="425363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tsikko ja sisältö">
    <p:spTree>
      <p:nvGrpSpPr>
        <p:cNvPr id="1" name=""/>
        <p:cNvGrpSpPr/>
        <p:nvPr/>
      </p:nvGrpSpPr>
      <p:grpSpPr>
        <a:xfrm>
          <a:off x="0" y="0"/>
          <a:ext cx="0" cy="0"/>
          <a:chOff x="0" y="0"/>
          <a:chExt cx="0" cy="0"/>
        </a:xfrm>
      </p:grpSpPr>
      <p:sp>
        <p:nvSpPr>
          <p:cNvPr id="4" name="Sisällön paikkamerkki 2">
            <a:extLst>
              <a:ext uri="{FF2B5EF4-FFF2-40B4-BE49-F238E27FC236}">
                <a16:creationId xmlns:a16="http://schemas.microsoft.com/office/drawing/2014/main" id="{2CFE7CAD-2F9F-764D-8CD3-7F98A06BF884}"/>
              </a:ext>
            </a:extLst>
          </p:cNvPr>
          <p:cNvSpPr>
            <a:spLocks noGrp="1"/>
          </p:cNvSpPr>
          <p:nvPr>
            <p:ph sz="half" idx="1"/>
          </p:nvPr>
        </p:nvSpPr>
        <p:spPr>
          <a:xfrm>
            <a:off x="599111" y="2007704"/>
            <a:ext cx="10754688" cy="4189307"/>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Otsikko 1">
            <a:extLst>
              <a:ext uri="{FF2B5EF4-FFF2-40B4-BE49-F238E27FC236}">
                <a16:creationId xmlns:a16="http://schemas.microsoft.com/office/drawing/2014/main" id="{EFA113BA-B124-8A4A-ACBC-13BC7F93B522}"/>
              </a:ext>
            </a:extLst>
          </p:cNvPr>
          <p:cNvSpPr>
            <a:spLocks noGrp="1"/>
          </p:cNvSpPr>
          <p:nvPr>
            <p:ph type="title"/>
          </p:nvPr>
        </p:nvSpPr>
        <p:spPr>
          <a:xfrm>
            <a:off x="3520966" y="476816"/>
            <a:ext cx="7832833" cy="1325563"/>
          </a:xfrm>
        </p:spPr>
        <p:txBody>
          <a:bodyPr>
            <a:normAutofit/>
          </a:bodyPr>
          <a:lstStyle>
            <a:lvl1pPr>
              <a:defRPr sz="3600" b="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160102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ändikuva+logo">
    <p:spTree>
      <p:nvGrpSpPr>
        <p:cNvPr id="1" name=""/>
        <p:cNvGrpSpPr/>
        <p:nvPr/>
      </p:nvGrpSpPr>
      <p:grpSpPr>
        <a:xfrm>
          <a:off x="0" y="0"/>
          <a:ext cx="0" cy="0"/>
          <a:chOff x="0" y="0"/>
          <a:chExt cx="0" cy="0"/>
        </a:xfrm>
      </p:grpSpPr>
      <p:pic>
        <p:nvPicPr>
          <p:cNvPr id="5" name="Kuva 4">
            <a:extLst>
              <a:ext uri="{FF2B5EF4-FFF2-40B4-BE49-F238E27FC236}">
                <a16:creationId xmlns:a16="http://schemas.microsoft.com/office/drawing/2014/main" id="{4AC0CE4C-29FE-0E48-9629-C2AEDB8167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313920" cy="6858000"/>
          </a:xfrm>
          <a:prstGeom prst="rect">
            <a:avLst/>
          </a:prstGeom>
        </p:spPr>
      </p:pic>
      <p:pic>
        <p:nvPicPr>
          <p:cNvPr id="6" name="Kuva 5">
            <a:extLst>
              <a:ext uri="{FF2B5EF4-FFF2-40B4-BE49-F238E27FC236}">
                <a16:creationId xmlns:a16="http://schemas.microsoft.com/office/drawing/2014/main" id="{7F974D63-C012-6C44-838A-E95F25CDE54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Tree>
    <p:extLst>
      <p:ext uri="{BB962C8B-B14F-4D97-AF65-F5344CB8AC3E}">
        <p14:creationId xmlns:p14="http://schemas.microsoft.com/office/powerpoint/2010/main" val="299744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ändikuva2+logo">
    <p:spTree>
      <p:nvGrpSpPr>
        <p:cNvPr id="1" name=""/>
        <p:cNvGrpSpPr/>
        <p:nvPr/>
      </p:nvGrpSpPr>
      <p:grpSpPr>
        <a:xfrm>
          <a:off x="0" y="0"/>
          <a:ext cx="0" cy="0"/>
          <a:chOff x="0" y="0"/>
          <a:chExt cx="0" cy="0"/>
        </a:xfrm>
      </p:grpSpPr>
      <p:pic>
        <p:nvPicPr>
          <p:cNvPr id="5" name="Kuva 4">
            <a:extLst>
              <a:ext uri="{FF2B5EF4-FFF2-40B4-BE49-F238E27FC236}">
                <a16:creationId xmlns:a16="http://schemas.microsoft.com/office/drawing/2014/main" id="{4AC0CE4C-29FE-0E48-9629-C2AEDB8167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28782" y="-1"/>
            <a:ext cx="12320782" cy="6858000"/>
          </a:xfrm>
          <a:prstGeom prst="rect">
            <a:avLst/>
          </a:prstGeom>
        </p:spPr>
      </p:pic>
      <p:pic>
        <p:nvPicPr>
          <p:cNvPr id="6" name="Kuva 5">
            <a:extLst>
              <a:ext uri="{FF2B5EF4-FFF2-40B4-BE49-F238E27FC236}">
                <a16:creationId xmlns:a16="http://schemas.microsoft.com/office/drawing/2014/main" id="{7F974D63-C012-6C44-838A-E95F25CDE54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Tree>
    <p:extLst>
      <p:ext uri="{BB962C8B-B14F-4D97-AF65-F5344CB8AC3E}">
        <p14:creationId xmlns:p14="http://schemas.microsoft.com/office/powerpoint/2010/main" val="3579054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logo">
    <p:spTree>
      <p:nvGrpSpPr>
        <p:cNvPr id="1" name=""/>
        <p:cNvGrpSpPr/>
        <p:nvPr/>
      </p:nvGrpSpPr>
      <p:grpSpPr>
        <a:xfrm>
          <a:off x="0" y="0"/>
          <a:ext cx="0" cy="0"/>
          <a:chOff x="0" y="0"/>
          <a:chExt cx="0" cy="0"/>
        </a:xfrm>
      </p:grpSpPr>
      <p:sp>
        <p:nvSpPr>
          <p:cNvPr id="4" name="Suorakulmio 3">
            <a:extLst>
              <a:ext uri="{FF2B5EF4-FFF2-40B4-BE49-F238E27FC236}">
                <a16:creationId xmlns:a16="http://schemas.microsoft.com/office/drawing/2014/main" id="{E4A47499-6BFA-244E-822C-AD52EFE9EAE3}"/>
              </a:ext>
            </a:extLst>
          </p:cNvPr>
          <p:cNvSpPr/>
          <p:nvPr userDrawn="1"/>
        </p:nvSpPr>
        <p:spPr>
          <a:xfrm>
            <a:off x="0" y="0"/>
            <a:ext cx="12192000" cy="73761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i-FI"/>
          </a:p>
        </p:txBody>
      </p:sp>
      <p:pic>
        <p:nvPicPr>
          <p:cNvPr id="5" name="Kuva 4">
            <a:extLst>
              <a:ext uri="{FF2B5EF4-FFF2-40B4-BE49-F238E27FC236}">
                <a16:creationId xmlns:a16="http://schemas.microsoft.com/office/drawing/2014/main" id="{231A627B-3531-FF40-9DE2-9148B4588A4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998047" y="2834029"/>
            <a:ext cx="5902113" cy="1189941"/>
          </a:xfrm>
          <a:prstGeom prst="rect">
            <a:avLst/>
          </a:prstGeom>
        </p:spPr>
      </p:pic>
    </p:spTree>
    <p:extLst>
      <p:ext uri="{BB962C8B-B14F-4D97-AF65-F5344CB8AC3E}">
        <p14:creationId xmlns:p14="http://schemas.microsoft.com/office/powerpoint/2010/main" val="3287656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urkoosi+LAB logo">
    <p:spTree>
      <p:nvGrpSpPr>
        <p:cNvPr id="1" name=""/>
        <p:cNvGrpSpPr/>
        <p:nvPr/>
      </p:nvGrpSpPr>
      <p:grpSpPr>
        <a:xfrm>
          <a:off x="0" y="0"/>
          <a:ext cx="0" cy="0"/>
          <a:chOff x="0" y="0"/>
          <a:chExt cx="0" cy="0"/>
        </a:xfrm>
      </p:grpSpPr>
      <p:sp>
        <p:nvSpPr>
          <p:cNvPr id="3" name="Suorakulmio 2">
            <a:extLst>
              <a:ext uri="{FF2B5EF4-FFF2-40B4-BE49-F238E27FC236}">
                <a16:creationId xmlns:a16="http://schemas.microsoft.com/office/drawing/2014/main" id="{47446B89-099C-F242-A1A4-9D285C36E521}"/>
              </a:ext>
            </a:extLst>
          </p:cNvPr>
          <p:cNvSpPr/>
          <p:nvPr userDrawn="1"/>
        </p:nvSpPr>
        <p:spPr>
          <a:xfrm>
            <a:off x="0" y="0"/>
            <a:ext cx="12192000" cy="6989791"/>
          </a:xfrm>
          <a:prstGeom prst="rect">
            <a:avLst/>
          </a:prstGeom>
          <a:solidFill>
            <a:srgbClr val="00C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pic>
        <p:nvPicPr>
          <p:cNvPr id="4" name="Kuva 3">
            <a:extLst>
              <a:ext uri="{FF2B5EF4-FFF2-40B4-BE49-F238E27FC236}">
                <a16:creationId xmlns:a16="http://schemas.microsoft.com/office/drawing/2014/main" id="{D5F92DE7-7B41-5145-9CEB-5A652B5417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3451" y="5834667"/>
            <a:ext cx="2506617" cy="505065"/>
          </a:xfrm>
          <a:prstGeom prst="rect">
            <a:avLst/>
          </a:prstGeom>
        </p:spPr>
      </p:pic>
    </p:spTree>
    <p:extLst>
      <p:ext uri="{BB962C8B-B14F-4D97-AF65-F5344CB8AC3E}">
        <p14:creationId xmlns:p14="http://schemas.microsoft.com/office/powerpoint/2010/main" val="212067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inen+LAB logo">
    <p:spTree>
      <p:nvGrpSpPr>
        <p:cNvPr id="1" name=""/>
        <p:cNvGrpSpPr/>
        <p:nvPr/>
      </p:nvGrpSpPr>
      <p:grpSpPr>
        <a:xfrm>
          <a:off x="0" y="0"/>
          <a:ext cx="0" cy="0"/>
          <a:chOff x="0" y="0"/>
          <a:chExt cx="0" cy="0"/>
        </a:xfrm>
      </p:grpSpPr>
      <p:sp>
        <p:nvSpPr>
          <p:cNvPr id="3" name="Suorakulmio 2">
            <a:extLst>
              <a:ext uri="{FF2B5EF4-FFF2-40B4-BE49-F238E27FC236}">
                <a16:creationId xmlns:a16="http://schemas.microsoft.com/office/drawing/2014/main" id="{23E71B10-C18A-2E4E-8266-82D5DAAF5EF3}"/>
              </a:ext>
            </a:extLst>
          </p:cNvPr>
          <p:cNvSpPr/>
          <p:nvPr userDrawn="1"/>
        </p:nvSpPr>
        <p:spPr>
          <a:xfrm>
            <a:off x="0" y="0"/>
            <a:ext cx="12192000" cy="6989791"/>
          </a:xfrm>
          <a:prstGeom prst="rect">
            <a:avLst/>
          </a:prstGeom>
          <a:solidFill>
            <a:srgbClr val="052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4" name="Kuva 3">
            <a:extLst>
              <a:ext uri="{FF2B5EF4-FFF2-40B4-BE49-F238E27FC236}">
                <a16:creationId xmlns:a16="http://schemas.microsoft.com/office/drawing/2014/main" id="{95D08468-836F-3F40-AA91-FEEFBF55CE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3451" y="5834667"/>
            <a:ext cx="2506617" cy="505065"/>
          </a:xfrm>
          <a:prstGeom prst="rect">
            <a:avLst/>
          </a:prstGeom>
        </p:spPr>
      </p:pic>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normAutofit/>
          </a:bodyPr>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1069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hreä+LAB logo">
    <p:spTree>
      <p:nvGrpSpPr>
        <p:cNvPr id="1" name=""/>
        <p:cNvGrpSpPr/>
        <p:nvPr/>
      </p:nvGrpSpPr>
      <p:grpSpPr>
        <a:xfrm>
          <a:off x="0" y="0"/>
          <a:ext cx="0" cy="0"/>
          <a:chOff x="0" y="0"/>
          <a:chExt cx="0" cy="0"/>
        </a:xfrm>
      </p:grpSpPr>
      <p:sp>
        <p:nvSpPr>
          <p:cNvPr id="3" name="Suorakulmio 2">
            <a:extLst>
              <a:ext uri="{FF2B5EF4-FFF2-40B4-BE49-F238E27FC236}">
                <a16:creationId xmlns:a16="http://schemas.microsoft.com/office/drawing/2014/main" id="{23E71B10-C18A-2E4E-8266-82D5DAAF5EF3}"/>
              </a:ext>
            </a:extLst>
          </p:cNvPr>
          <p:cNvSpPr/>
          <p:nvPr userDrawn="1"/>
        </p:nvSpPr>
        <p:spPr>
          <a:xfrm>
            <a:off x="0" y="0"/>
            <a:ext cx="12192000" cy="6989791"/>
          </a:xfrm>
          <a:prstGeom prst="rect">
            <a:avLst/>
          </a:prstGeom>
          <a:solidFill>
            <a:srgbClr val="00B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4" name="Kuva 3">
            <a:extLst>
              <a:ext uri="{FF2B5EF4-FFF2-40B4-BE49-F238E27FC236}">
                <a16:creationId xmlns:a16="http://schemas.microsoft.com/office/drawing/2014/main" id="{95D08468-836F-3F40-AA91-FEEFBF55CE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3451" y="5834667"/>
            <a:ext cx="2506617" cy="505065"/>
          </a:xfrm>
          <a:prstGeom prst="rect">
            <a:avLst/>
          </a:prstGeom>
        </p:spPr>
      </p:pic>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49221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urkoosi">
    <p:spTree>
      <p:nvGrpSpPr>
        <p:cNvPr id="1" name=""/>
        <p:cNvGrpSpPr/>
        <p:nvPr/>
      </p:nvGrpSpPr>
      <p:grpSpPr>
        <a:xfrm>
          <a:off x="0" y="0"/>
          <a:ext cx="0" cy="0"/>
          <a:chOff x="0" y="0"/>
          <a:chExt cx="0" cy="0"/>
        </a:xfrm>
      </p:grpSpPr>
      <p:sp>
        <p:nvSpPr>
          <p:cNvPr id="4" name="Suorakulmio 3">
            <a:extLst>
              <a:ext uri="{FF2B5EF4-FFF2-40B4-BE49-F238E27FC236}">
                <a16:creationId xmlns:a16="http://schemas.microsoft.com/office/drawing/2014/main" id="{71385F17-F660-3346-B29D-924690851FED}"/>
              </a:ext>
            </a:extLst>
          </p:cNvPr>
          <p:cNvSpPr/>
          <p:nvPr userDrawn="1"/>
        </p:nvSpPr>
        <p:spPr>
          <a:xfrm>
            <a:off x="0" y="0"/>
            <a:ext cx="12192000" cy="6989791"/>
          </a:xfrm>
          <a:prstGeom prst="rect">
            <a:avLst/>
          </a:prstGeom>
          <a:solidFill>
            <a:srgbClr val="00C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Suorakulmio 2">
            <a:extLst>
              <a:ext uri="{FF2B5EF4-FFF2-40B4-BE49-F238E27FC236}">
                <a16:creationId xmlns:a16="http://schemas.microsoft.com/office/drawing/2014/main" id="{C6C8052E-12D0-3F4D-BE17-364873388DB2}"/>
              </a:ext>
            </a:extLst>
          </p:cNvPr>
          <p:cNvSpPr/>
          <p:nvPr userDrawn="1"/>
        </p:nvSpPr>
        <p:spPr>
          <a:xfrm>
            <a:off x="4470400" y="5750560"/>
            <a:ext cx="2743200" cy="670560"/>
          </a:xfrm>
          <a:prstGeom prst="rect">
            <a:avLst/>
          </a:prstGeom>
          <a:solidFill>
            <a:srgbClr val="00C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74753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ininen+LAB_logo">
    <p:spTree>
      <p:nvGrpSpPr>
        <p:cNvPr id="1" name=""/>
        <p:cNvGrpSpPr/>
        <p:nvPr/>
      </p:nvGrpSpPr>
      <p:grpSpPr>
        <a:xfrm>
          <a:off x="0" y="0"/>
          <a:ext cx="0" cy="0"/>
          <a:chOff x="0" y="0"/>
          <a:chExt cx="0" cy="0"/>
        </a:xfrm>
      </p:grpSpPr>
      <p:sp>
        <p:nvSpPr>
          <p:cNvPr id="3" name="Suorakulmio 2">
            <a:extLst>
              <a:ext uri="{FF2B5EF4-FFF2-40B4-BE49-F238E27FC236}">
                <a16:creationId xmlns:a16="http://schemas.microsoft.com/office/drawing/2014/main" id="{23E71B10-C18A-2E4E-8266-82D5DAAF5EF3}"/>
              </a:ext>
            </a:extLst>
          </p:cNvPr>
          <p:cNvSpPr/>
          <p:nvPr userDrawn="1"/>
        </p:nvSpPr>
        <p:spPr>
          <a:xfrm>
            <a:off x="0" y="0"/>
            <a:ext cx="12192000" cy="6989791"/>
          </a:xfrm>
          <a:prstGeom prst="rect">
            <a:avLst/>
          </a:prstGeom>
          <a:solidFill>
            <a:srgbClr val="052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4" name="Kuva 3">
            <a:extLst>
              <a:ext uri="{FF2B5EF4-FFF2-40B4-BE49-F238E27FC236}">
                <a16:creationId xmlns:a16="http://schemas.microsoft.com/office/drawing/2014/main" id="{95D08468-836F-3F40-AA91-FEEFBF55CE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3451" y="5834667"/>
            <a:ext cx="2506617" cy="505065"/>
          </a:xfrm>
          <a:prstGeom prst="rect">
            <a:avLst/>
          </a:prstGeom>
        </p:spPr>
      </p:pic>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normAutofit/>
          </a:bodyPr>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Suorakulmio 4">
            <a:extLst>
              <a:ext uri="{FF2B5EF4-FFF2-40B4-BE49-F238E27FC236}">
                <a16:creationId xmlns:a16="http://schemas.microsoft.com/office/drawing/2014/main" id="{D35E764D-B9BA-6E47-A9BF-16BE267FA915}"/>
              </a:ext>
            </a:extLst>
          </p:cNvPr>
          <p:cNvSpPr/>
          <p:nvPr userDrawn="1"/>
        </p:nvSpPr>
        <p:spPr>
          <a:xfrm>
            <a:off x="4470400" y="5750560"/>
            <a:ext cx="2743200" cy="670560"/>
          </a:xfrm>
          <a:prstGeom prst="rect">
            <a:avLst/>
          </a:prstGeom>
          <a:solidFill>
            <a:srgbClr val="052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1169223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Vihreä+LAB_logo">
    <p:spTree>
      <p:nvGrpSpPr>
        <p:cNvPr id="1" name=""/>
        <p:cNvGrpSpPr/>
        <p:nvPr/>
      </p:nvGrpSpPr>
      <p:grpSpPr>
        <a:xfrm>
          <a:off x="0" y="0"/>
          <a:ext cx="0" cy="0"/>
          <a:chOff x="0" y="0"/>
          <a:chExt cx="0" cy="0"/>
        </a:xfrm>
      </p:grpSpPr>
      <p:sp>
        <p:nvSpPr>
          <p:cNvPr id="3" name="Suorakulmio 2">
            <a:extLst>
              <a:ext uri="{FF2B5EF4-FFF2-40B4-BE49-F238E27FC236}">
                <a16:creationId xmlns:a16="http://schemas.microsoft.com/office/drawing/2014/main" id="{23E71B10-C18A-2E4E-8266-82D5DAAF5EF3}"/>
              </a:ext>
            </a:extLst>
          </p:cNvPr>
          <p:cNvSpPr/>
          <p:nvPr userDrawn="1"/>
        </p:nvSpPr>
        <p:spPr>
          <a:xfrm>
            <a:off x="0" y="15066"/>
            <a:ext cx="12192000" cy="6989791"/>
          </a:xfrm>
          <a:prstGeom prst="rect">
            <a:avLst/>
          </a:prstGeom>
          <a:solidFill>
            <a:srgbClr val="00B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4" name="Kuva 3">
            <a:extLst>
              <a:ext uri="{FF2B5EF4-FFF2-40B4-BE49-F238E27FC236}">
                <a16:creationId xmlns:a16="http://schemas.microsoft.com/office/drawing/2014/main" id="{95D08468-836F-3F40-AA91-FEEFBF55CE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3451" y="5834667"/>
            <a:ext cx="2506617" cy="505065"/>
          </a:xfrm>
          <a:prstGeom prst="rect">
            <a:avLst/>
          </a:prstGeom>
        </p:spPr>
      </p:pic>
      <p:sp>
        <p:nvSpPr>
          <p:cNvPr id="2" name="Otsikko 1">
            <a:extLst>
              <a:ext uri="{FF2B5EF4-FFF2-40B4-BE49-F238E27FC236}">
                <a16:creationId xmlns:a16="http://schemas.microsoft.com/office/drawing/2014/main" id="{C62FAC79-A05C-4247-9791-DB4F49115BF7}"/>
              </a:ext>
            </a:extLst>
          </p:cNvPr>
          <p:cNvSpPr>
            <a:spLocks noGrp="1"/>
          </p:cNvSpPr>
          <p:nvPr>
            <p:ph type="ctrTitle"/>
          </p:nvPr>
        </p:nvSpPr>
        <p:spPr>
          <a:xfrm>
            <a:off x="1524000" y="1434661"/>
            <a:ext cx="9144000" cy="2075301"/>
          </a:xfrm>
          <a:prstGeom prst="rect">
            <a:avLst/>
          </a:prstGeom>
        </p:spPr>
        <p:txBody>
          <a:bodyPr anchor="b"/>
          <a:lstStyle>
            <a:lvl1pPr algn="ctr">
              <a:defRPr sz="4800">
                <a:solidFill>
                  <a:schemeClr val="bg1"/>
                </a:solidFill>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6" name="Suorakulmio 5">
            <a:extLst>
              <a:ext uri="{FF2B5EF4-FFF2-40B4-BE49-F238E27FC236}">
                <a16:creationId xmlns:a16="http://schemas.microsoft.com/office/drawing/2014/main" id="{91B3C811-63B7-3243-AABE-1F4A0DB7ADD1}"/>
              </a:ext>
            </a:extLst>
          </p:cNvPr>
          <p:cNvSpPr/>
          <p:nvPr userDrawn="1"/>
        </p:nvSpPr>
        <p:spPr>
          <a:xfrm>
            <a:off x="4470400" y="5750560"/>
            <a:ext cx="2743200" cy="670560"/>
          </a:xfrm>
          <a:prstGeom prst="rect">
            <a:avLst/>
          </a:prstGeom>
          <a:solidFill>
            <a:srgbClr val="00B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11275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A302A1E-E2C8-5344-87F7-D19C614959E7}"/>
              </a:ext>
            </a:extLst>
          </p:cNvPr>
          <p:cNvSpPr>
            <a:spLocks noGrp="1"/>
          </p:cNvSpPr>
          <p:nvPr>
            <p:ph type="title"/>
          </p:nvPr>
        </p:nvSpPr>
        <p:spPr>
          <a:xfrm>
            <a:off x="3520966" y="476816"/>
            <a:ext cx="7832833" cy="1325563"/>
          </a:xfrm>
        </p:spPr>
        <p:txBody>
          <a:bodyPr>
            <a:normAutofit/>
          </a:bodyPr>
          <a:lstStyle>
            <a:lvl1pPr>
              <a:defRPr sz="3600" b="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9426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ändikuva(luonto)+sisältö">
    <p:spTree>
      <p:nvGrpSpPr>
        <p:cNvPr id="1" name=""/>
        <p:cNvGrpSpPr/>
        <p:nvPr/>
      </p:nvGrpSpPr>
      <p:grpSpPr>
        <a:xfrm>
          <a:off x="0" y="0"/>
          <a:ext cx="0" cy="0"/>
          <a:chOff x="0" y="0"/>
          <a:chExt cx="0" cy="0"/>
        </a:xfrm>
      </p:grpSpPr>
      <p:pic>
        <p:nvPicPr>
          <p:cNvPr id="9" name="Kuva 8">
            <a:extLst>
              <a:ext uri="{FF2B5EF4-FFF2-40B4-BE49-F238E27FC236}">
                <a16:creationId xmlns:a16="http://schemas.microsoft.com/office/drawing/2014/main" id="{FD41379D-1DA5-9640-A3A6-F188C811C95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66"/>
          <a:stretch/>
        </p:blipFill>
        <p:spPr>
          <a:xfrm>
            <a:off x="7117080" y="0"/>
            <a:ext cx="5105400" cy="6858000"/>
          </a:xfrm>
          <a:prstGeom prst="rect">
            <a:avLst/>
          </a:prstGeom>
        </p:spPr>
      </p:pic>
      <p:sp>
        <p:nvSpPr>
          <p:cNvPr id="5" name="Otsikko 1">
            <a:extLst>
              <a:ext uri="{FF2B5EF4-FFF2-40B4-BE49-F238E27FC236}">
                <a16:creationId xmlns:a16="http://schemas.microsoft.com/office/drawing/2014/main" id="{3C788446-43FA-B84C-B40A-C45C66BA5C98}"/>
              </a:ext>
            </a:extLst>
          </p:cNvPr>
          <p:cNvSpPr>
            <a:spLocks noGrp="1"/>
          </p:cNvSpPr>
          <p:nvPr>
            <p:ph type="title"/>
          </p:nvPr>
        </p:nvSpPr>
        <p:spPr>
          <a:xfrm>
            <a:off x="599111" y="1191491"/>
            <a:ext cx="6148053" cy="773185"/>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6" name="Sisällön paikkamerkki 2">
            <a:extLst>
              <a:ext uri="{FF2B5EF4-FFF2-40B4-BE49-F238E27FC236}">
                <a16:creationId xmlns:a16="http://schemas.microsoft.com/office/drawing/2014/main" id="{8B120E97-0A6F-6D42-B923-4C6425E744AE}"/>
              </a:ext>
            </a:extLst>
          </p:cNvPr>
          <p:cNvSpPr>
            <a:spLocks noGrp="1"/>
          </p:cNvSpPr>
          <p:nvPr>
            <p:ph sz="half" idx="1"/>
          </p:nvPr>
        </p:nvSpPr>
        <p:spPr>
          <a:xfrm>
            <a:off x="599111" y="2189018"/>
            <a:ext cx="6148053" cy="4007993"/>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Tree>
    <p:extLst>
      <p:ext uri="{BB962C8B-B14F-4D97-AF65-F5344CB8AC3E}">
        <p14:creationId xmlns:p14="http://schemas.microsoft.com/office/powerpoint/2010/main" val="188373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ändikuva(luonto)+sisältö2">
    <p:spTree>
      <p:nvGrpSpPr>
        <p:cNvPr id="1" name=""/>
        <p:cNvGrpSpPr/>
        <p:nvPr/>
      </p:nvGrpSpPr>
      <p:grpSpPr>
        <a:xfrm>
          <a:off x="0" y="0"/>
          <a:ext cx="0" cy="0"/>
          <a:chOff x="0" y="0"/>
          <a:chExt cx="0" cy="0"/>
        </a:xfrm>
      </p:grpSpPr>
      <p:pic>
        <p:nvPicPr>
          <p:cNvPr id="9" name="Kuva 8">
            <a:extLst>
              <a:ext uri="{FF2B5EF4-FFF2-40B4-BE49-F238E27FC236}">
                <a16:creationId xmlns:a16="http://schemas.microsoft.com/office/drawing/2014/main" id="{FD41379D-1DA5-9640-A3A6-F188C811C95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70955" y="0"/>
            <a:ext cx="5073443" cy="6858000"/>
          </a:xfrm>
          <a:prstGeom prst="rect">
            <a:avLst/>
          </a:prstGeom>
        </p:spPr>
      </p:pic>
      <p:sp>
        <p:nvSpPr>
          <p:cNvPr id="10" name="Otsikko 1">
            <a:extLst>
              <a:ext uri="{FF2B5EF4-FFF2-40B4-BE49-F238E27FC236}">
                <a16:creationId xmlns:a16="http://schemas.microsoft.com/office/drawing/2014/main" id="{88AD21D1-BC8F-A645-8603-FCE3AE85601C}"/>
              </a:ext>
            </a:extLst>
          </p:cNvPr>
          <p:cNvSpPr>
            <a:spLocks noGrp="1"/>
          </p:cNvSpPr>
          <p:nvPr>
            <p:ph type="title"/>
          </p:nvPr>
        </p:nvSpPr>
        <p:spPr>
          <a:xfrm>
            <a:off x="599111" y="1191491"/>
            <a:ext cx="6148053" cy="773185"/>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1" name="Sisällön paikkamerkki 2">
            <a:extLst>
              <a:ext uri="{FF2B5EF4-FFF2-40B4-BE49-F238E27FC236}">
                <a16:creationId xmlns:a16="http://schemas.microsoft.com/office/drawing/2014/main" id="{F3AB8174-9304-324A-A458-1EB85574CA14}"/>
              </a:ext>
            </a:extLst>
          </p:cNvPr>
          <p:cNvSpPr>
            <a:spLocks noGrp="1"/>
          </p:cNvSpPr>
          <p:nvPr>
            <p:ph sz="half" idx="1"/>
          </p:nvPr>
        </p:nvSpPr>
        <p:spPr>
          <a:xfrm>
            <a:off x="599111" y="2189018"/>
            <a:ext cx="6148053" cy="4007993"/>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Tree>
    <p:extLst>
      <p:ext uri="{BB962C8B-B14F-4D97-AF65-F5344CB8AC3E}">
        <p14:creationId xmlns:p14="http://schemas.microsoft.com/office/powerpoint/2010/main" val="14006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ändikuva+sisältö">
    <p:spTree>
      <p:nvGrpSpPr>
        <p:cNvPr id="1" name=""/>
        <p:cNvGrpSpPr/>
        <p:nvPr/>
      </p:nvGrpSpPr>
      <p:grpSpPr>
        <a:xfrm>
          <a:off x="0" y="0"/>
          <a:ext cx="0" cy="0"/>
          <a:chOff x="0" y="0"/>
          <a:chExt cx="0" cy="0"/>
        </a:xfrm>
      </p:grpSpPr>
      <p:pic>
        <p:nvPicPr>
          <p:cNvPr id="9" name="Kuva 8">
            <a:extLst>
              <a:ext uri="{FF2B5EF4-FFF2-40B4-BE49-F238E27FC236}">
                <a16:creationId xmlns:a16="http://schemas.microsoft.com/office/drawing/2014/main" id="{FD41379D-1DA5-9640-A3A6-F188C811C95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04360" cy="6858000"/>
          </a:xfrm>
          <a:prstGeom prst="rect">
            <a:avLst/>
          </a:prstGeom>
        </p:spPr>
      </p:pic>
      <p:pic>
        <p:nvPicPr>
          <p:cNvPr id="5" name="Kuva 4">
            <a:extLst>
              <a:ext uri="{FF2B5EF4-FFF2-40B4-BE49-F238E27FC236}">
                <a16:creationId xmlns:a16="http://schemas.microsoft.com/office/drawing/2014/main" id="{0927D10B-B7E6-1048-B2C6-E511C6CC710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
        <p:nvSpPr>
          <p:cNvPr id="8" name="Otsikko 1">
            <a:extLst>
              <a:ext uri="{FF2B5EF4-FFF2-40B4-BE49-F238E27FC236}">
                <a16:creationId xmlns:a16="http://schemas.microsoft.com/office/drawing/2014/main" id="{9A160C25-82B6-8443-8A38-896BC1A39F88}"/>
              </a:ext>
            </a:extLst>
          </p:cNvPr>
          <p:cNvSpPr>
            <a:spLocks noGrp="1"/>
          </p:cNvSpPr>
          <p:nvPr>
            <p:ph type="title"/>
          </p:nvPr>
        </p:nvSpPr>
        <p:spPr>
          <a:xfrm>
            <a:off x="4824747" y="639113"/>
            <a:ext cx="6816436" cy="1325563"/>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0" name="Sisällön paikkamerkki 2">
            <a:extLst>
              <a:ext uri="{FF2B5EF4-FFF2-40B4-BE49-F238E27FC236}">
                <a16:creationId xmlns:a16="http://schemas.microsoft.com/office/drawing/2014/main" id="{8A9B347B-135E-CF4B-9262-ECCF5A889677}"/>
              </a:ext>
            </a:extLst>
          </p:cNvPr>
          <p:cNvSpPr>
            <a:spLocks noGrp="1"/>
          </p:cNvSpPr>
          <p:nvPr>
            <p:ph sz="half" idx="1"/>
          </p:nvPr>
        </p:nvSpPr>
        <p:spPr>
          <a:xfrm>
            <a:off x="4824747" y="2161264"/>
            <a:ext cx="6816436" cy="4035747"/>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Tree>
    <p:extLst>
      <p:ext uri="{BB962C8B-B14F-4D97-AF65-F5344CB8AC3E}">
        <p14:creationId xmlns:p14="http://schemas.microsoft.com/office/powerpoint/2010/main" val="211546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ändikuva2+sisältö">
    <p:spTree>
      <p:nvGrpSpPr>
        <p:cNvPr id="1" name=""/>
        <p:cNvGrpSpPr/>
        <p:nvPr/>
      </p:nvGrpSpPr>
      <p:grpSpPr>
        <a:xfrm>
          <a:off x="0" y="0"/>
          <a:ext cx="0" cy="0"/>
          <a:chOff x="0" y="0"/>
          <a:chExt cx="0" cy="0"/>
        </a:xfrm>
      </p:grpSpPr>
      <p:pic>
        <p:nvPicPr>
          <p:cNvPr id="6" name="Kuva 5">
            <a:extLst>
              <a:ext uri="{FF2B5EF4-FFF2-40B4-BE49-F238E27FC236}">
                <a16:creationId xmlns:a16="http://schemas.microsoft.com/office/drawing/2014/main" id="{C5CF862C-9A70-AF4D-BB14-20B6B24AC82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647"/>
          <a:stretch/>
        </p:blipFill>
        <p:spPr>
          <a:xfrm>
            <a:off x="0" y="0"/>
            <a:ext cx="4404360" cy="6858000"/>
          </a:xfrm>
          <a:prstGeom prst="rect">
            <a:avLst/>
          </a:prstGeom>
        </p:spPr>
      </p:pic>
      <p:pic>
        <p:nvPicPr>
          <p:cNvPr id="5" name="Kuva 4">
            <a:extLst>
              <a:ext uri="{FF2B5EF4-FFF2-40B4-BE49-F238E27FC236}">
                <a16:creationId xmlns:a16="http://schemas.microsoft.com/office/drawing/2014/main" id="{0927D10B-B7E6-1048-B2C6-E511C6CC710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
        <p:nvSpPr>
          <p:cNvPr id="8" name="Suorakulmio 7">
            <a:extLst>
              <a:ext uri="{FF2B5EF4-FFF2-40B4-BE49-F238E27FC236}">
                <a16:creationId xmlns:a16="http://schemas.microsoft.com/office/drawing/2014/main" id="{1EF107FF-A857-4C4E-9696-65413684D915}"/>
              </a:ext>
            </a:extLst>
          </p:cNvPr>
          <p:cNvSpPr/>
          <p:nvPr userDrawn="1"/>
        </p:nvSpPr>
        <p:spPr>
          <a:xfrm>
            <a:off x="0" y="-1"/>
            <a:ext cx="4404360" cy="310101"/>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1" name="Sisällön paikkamerkki 2">
            <a:extLst>
              <a:ext uri="{FF2B5EF4-FFF2-40B4-BE49-F238E27FC236}">
                <a16:creationId xmlns:a16="http://schemas.microsoft.com/office/drawing/2014/main" id="{57B57D9E-DA5D-C246-A607-579313F83E3D}"/>
              </a:ext>
            </a:extLst>
          </p:cNvPr>
          <p:cNvSpPr>
            <a:spLocks noGrp="1"/>
          </p:cNvSpPr>
          <p:nvPr>
            <p:ph sz="half" idx="1"/>
          </p:nvPr>
        </p:nvSpPr>
        <p:spPr>
          <a:xfrm>
            <a:off x="4824747" y="2161264"/>
            <a:ext cx="6816436" cy="4035747"/>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2" name="Otsikko 1">
            <a:extLst>
              <a:ext uri="{FF2B5EF4-FFF2-40B4-BE49-F238E27FC236}">
                <a16:creationId xmlns:a16="http://schemas.microsoft.com/office/drawing/2014/main" id="{5588CCA9-2816-6A4A-B9CA-0F57358829E2}"/>
              </a:ext>
            </a:extLst>
          </p:cNvPr>
          <p:cNvSpPr>
            <a:spLocks noGrp="1"/>
          </p:cNvSpPr>
          <p:nvPr>
            <p:ph type="title"/>
          </p:nvPr>
        </p:nvSpPr>
        <p:spPr>
          <a:xfrm>
            <a:off x="4824747" y="639113"/>
            <a:ext cx="6816436" cy="1325563"/>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20525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ändikuva+sisältö3">
    <p:spTree>
      <p:nvGrpSpPr>
        <p:cNvPr id="1" name=""/>
        <p:cNvGrpSpPr/>
        <p:nvPr/>
      </p:nvGrpSpPr>
      <p:grpSpPr>
        <a:xfrm>
          <a:off x="0" y="0"/>
          <a:ext cx="0" cy="0"/>
          <a:chOff x="0" y="0"/>
          <a:chExt cx="0" cy="0"/>
        </a:xfrm>
      </p:grpSpPr>
      <p:pic>
        <p:nvPicPr>
          <p:cNvPr id="7" name="Kuva 6">
            <a:extLst>
              <a:ext uri="{FF2B5EF4-FFF2-40B4-BE49-F238E27FC236}">
                <a16:creationId xmlns:a16="http://schemas.microsoft.com/office/drawing/2014/main" id="{62197A76-BEBA-F94F-95E6-08468BD8A40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04360" cy="6858000"/>
          </a:xfrm>
          <a:prstGeom prst="rect">
            <a:avLst/>
          </a:prstGeom>
        </p:spPr>
      </p:pic>
      <p:pic>
        <p:nvPicPr>
          <p:cNvPr id="5" name="Kuva 4">
            <a:extLst>
              <a:ext uri="{FF2B5EF4-FFF2-40B4-BE49-F238E27FC236}">
                <a16:creationId xmlns:a16="http://schemas.microsoft.com/office/drawing/2014/main" id="{0927D10B-B7E6-1048-B2C6-E511C6CC710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
        <p:nvSpPr>
          <p:cNvPr id="8" name="Suorakulmio 7">
            <a:extLst>
              <a:ext uri="{FF2B5EF4-FFF2-40B4-BE49-F238E27FC236}">
                <a16:creationId xmlns:a16="http://schemas.microsoft.com/office/drawing/2014/main" id="{1EF107FF-A857-4C4E-9696-65413684D915}"/>
              </a:ext>
            </a:extLst>
          </p:cNvPr>
          <p:cNvSpPr/>
          <p:nvPr userDrawn="1"/>
        </p:nvSpPr>
        <p:spPr>
          <a:xfrm>
            <a:off x="0" y="-1"/>
            <a:ext cx="4404360" cy="310101"/>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Sisällön paikkamerkki 2">
            <a:extLst>
              <a:ext uri="{FF2B5EF4-FFF2-40B4-BE49-F238E27FC236}">
                <a16:creationId xmlns:a16="http://schemas.microsoft.com/office/drawing/2014/main" id="{033CD41F-1C4E-F043-806E-16FD8F8661DC}"/>
              </a:ext>
            </a:extLst>
          </p:cNvPr>
          <p:cNvSpPr>
            <a:spLocks noGrp="1"/>
          </p:cNvSpPr>
          <p:nvPr>
            <p:ph sz="half" idx="1"/>
          </p:nvPr>
        </p:nvSpPr>
        <p:spPr>
          <a:xfrm>
            <a:off x="4824747" y="2161264"/>
            <a:ext cx="6816436" cy="4035747"/>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3" name="Otsikko 1">
            <a:extLst>
              <a:ext uri="{FF2B5EF4-FFF2-40B4-BE49-F238E27FC236}">
                <a16:creationId xmlns:a16="http://schemas.microsoft.com/office/drawing/2014/main" id="{A4E78E9D-8F6F-ED4C-A24F-4C21D8D47F6F}"/>
              </a:ext>
            </a:extLst>
          </p:cNvPr>
          <p:cNvSpPr>
            <a:spLocks noGrp="1"/>
          </p:cNvSpPr>
          <p:nvPr>
            <p:ph type="title"/>
          </p:nvPr>
        </p:nvSpPr>
        <p:spPr>
          <a:xfrm>
            <a:off x="4824747" y="639113"/>
            <a:ext cx="6816436" cy="1325563"/>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377330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ändikuva+sisältö4">
    <p:spTree>
      <p:nvGrpSpPr>
        <p:cNvPr id="1" name=""/>
        <p:cNvGrpSpPr/>
        <p:nvPr/>
      </p:nvGrpSpPr>
      <p:grpSpPr>
        <a:xfrm>
          <a:off x="0" y="0"/>
          <a:ext cx="0" cy="0"/>
          <a:chOff x="0" y="0"/>
          <a:chExt cx="0" cy="0"/>
        </a:xfrm>
      </p:grpSpPr>
      <p:pic>
        <p:nvPicPr>
          <p:cNvPr id="7" name="Kuva 6">
            <a:extLst>
              <a:ext uri="{FF2B5EF4-FFF2-40B4-BE49-F238E27FC236}">
                <a16:creationId xmlns:a16="http://schemas.microsoft.com/office/drawing/2014/main" id="{62197A76-BEBA-F94F-95E6-08468BD8A40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404360" cy="6858000"/>
          </a:xfrm>
          <a:prstGeom prst="rect">
            <a:avLst/>
          </a:prstGeom>
        </p:spPr>
      </p:pic>
      <p:sp>
        <p:nvSpPr>
          <p:cNvPr id="3" name="Sisällön paikkamerkki 2">
            <a:extLst>
              <a:ext uri="{FF2B5EF4-FFF2-40B4-BE49-F238E27FC236}">
                <a16:creationId xmlns:a16="http://schemas.microsoft.com/office/drawing/2014/main" id="{667EE856-1F8E-3D44-A8E2-679B8393BB58}"/>
              </a:ext>
            </a:extLst>
          </p:cNvPr>
          <p:cNvSpPr>
            <a:spLocks noGrp="1"/>
          </p:cNvSpPr>
          <p:nvPr>
            <p:ph sz="half" idx="1"/>
          </p:nvPr>
        </p:nvSpPr>
        <p:spPr>
          <a:xfrm>
            <a:off x="4824747" y="2161264"/>
            <a:ext cx="6816436" cy="4035747"/>
          </a:xfrm>
        </p:spPr>
        <p:txBody>
          <a:bodyPr>
            <a:normAutofit/>
          </a:bodyPr>
          <a:lstStyle>
            <a:lvl1pPr>
              <a:buClr>
                <a:srgbClr val="00C2E5"/>
              </a:buClr>
              <a:defRPr sz="2000" b="0" i="0">
                <a:latin typeface="Arial" panose="020B0604020202020204" pitchFamily="34" charset="0"/>
                <a:ea typeface="Verdana" panose="020B0604030504040204" pitchFamily="34" charset="0"/>
                <a:cs typeface="Arial" panose="020B0604020202020204" pitchFamily="34" charset="0"/>
              </a:defRPr>
            </a:lvl1pPr>
            <a:lvl2pPr>
              <a:buClr>
                <a:srgbClr val="00C2E5"/>
              </a:buClr>
              <a:defRPr sz="1800" b="0" i="0">
                <a:latin typeface="Arial" panose="020B0604020202020204" pitchFamily="34" charset="0"/>
                <a:ea typeface="Verdana" panose="020B0604030504040204" pitchFamily="34" charset="0"/>
                <a:cs typeface="Arial" panose="020B0604020202020204" pitchFamily="34" charset="0"/>
              </a:defRPr>
            </a:lvl2pPr>
            <a:lvl3pPr>
              <a:buClr>
                <a:srgbClr val="00C2E5"/>
              </a:buClr>
              <a:defRPr sz="1800" b="0" i="0">
                <a:latin typeface="Arial" panose="020B0604020202020204" pitchFamily="34" charset="0"/>
                <a:ea typeface="Verdana" panose="020B0604030504040204" pitchFamily="34" charset="0"/>
                <a:cs typeface="Arial" panose="020B0604020202020204" pitchFamily="34" charset="0"/>
              </a:defRPr>
            </a:lvl3pPr>
            <a:lvl4pPr>
              <a:buClr>
                <a:srgbClr val="00C2E5"/>
              </a:buClr>
              <a:defRPr sz="1800" b="0" i="0">
                <a:latin typeface="Arial" panose="020B0604020202020204" pitchFamily="34" charset="0"/>
                <a:ea typeface="Verdana" panose="020B0604030504040204" pitchFamily="34" charset="0"/>
                <a:cs typeface="Arial" panose="020B0604020202020204" pitchFamily="34" charset="0"/>
              </a:defRPr>
            </a:lvl4pPr>
            <a:lvl5pPr>
              <a:buClr>
                <a:srgbClr val="00C2E5"/>
              </a:buClr>
              <a:defRPr sz="1800" b="0" i="0">
                <a:latin typeface="Arial" panose="020B0604020202020204" pitchFamily="34" charset="0"/>
                <a:ea typeface="Verdana" panose="020B0604030504040204" pitchFamily="34" charset="0"/>
                <a:cs typeface="Arial" panose="020B0604020202020204" pitchFamily="34" charset="0"/>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5" name="Kuva 4">
            <a:extLst>
              <a:ext uri="{FF2B5EF4-FFF2-40B4-BE49-F238E27FC236}">
                <a16:creationId xmlns:a16="http://schemas.microsoft.com/office/drawing/2014/main" id="{0927D10B-B7E6-1048-B2C6-E511C6CC710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
        <p:nvSpPr>
          <p:cNvPr id="8" name="Suorakulmio 7">
            <a:extLst>
              <a:ext uri="{FF2B5EF4-FFF2-40B4-BE49-F238E27FC236}">
                <a16:creationId xmlns:a16="http://schemas.microsoft.com/office/drawing/2014/main" id="{1EF107FF-A857-4C4E-9696-65413684D915}"/>
              </a:ext>
            </a:extLst>
          </p:cNvPr>
          <p:cNvSpPr/>
          <p:nvPr userDrawn="1"/>
        </p:nvSpPr>
        <p:spPr>
          <a:xfrm>
            <a:off x="0" y="-1"/>
            <a:ext cx="4404360" cy="310101"/>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6" name="Kuva 5">
            <a:extLst>
              <a:ext uri="{FF2B5EF4-FFF2-40B4-BE49-F238E27FC236}">
                <a16:creationId xmlns:a16="http://schemas.microsoft.com/office/drawing/2014/main" id="{54EE4BC5-A559-2843-B448-24A062639F64}"/>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rot="10800000">
            <a:off x="-1" y="-2"/>
            <a:ext cx="4404361" cy="6857999"/>
          </a:xfrm>
          <a:prstGeom prst="rect">
            <a:avLst/>
          </a:prstGeom>
        </p:spPr>
      </p:pic>
      <p:pic>
        <p:nvPicPr>
          <p:cNvPr id="9" name="Kuva 8">
            <a:extLst>
              <a:ext uri="{FF2B5EF4-FFF2-40B4-BE49-F238E27FC236}">
                <a16:creationId xmlns:a16="http://schemas.microsoft.com/office/drawing/2014/main" id="{3A18C3C3-A835-9045-8DD0-9E35108BD87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703217" y="639113"/>
            <a:ext cx="2523676" cy="508805"/>
          </a:xfrm>
          <a:prstGeom prst="rect">
            <a:avLst/>
          </a:prstGeom>
        </p:spPr>
      </p:pic>
      <p:sp>
        <p:nvSpPr>
          <p:cNvPr id="10" name="Otsikko 1">
            <a:extLst>
              <a:ext uri="{FF2B5EF4-FFF2-40B4-BE49-F238E27FC236}">
                <a16:creationId xmlns:a16="http://schemas.microsoft.com/office/drawing/2014/main" id="{D38A8032-DD0A-584D-BEB1-712B638A0667}"/>
              </a:ext>
            </a:extLst>
          </p:cNvPr>
          <p:cNvSpPr>
            <a:spLocks noGrp="1"/>
          </p:cNvSpPr>
          <p:nvPr>
            <p:ph type="title"/>
          </p:nvPr>
        </p:nvSpPr>
        <p:spPr>
          <a:xfrm>
            <a:off x="4824747" y="639113"/>
            <a:ext cx="6816436" cy="1325563"/>
          </a:xfrm>
        </p:spPr>
        <p:txBody>
          <a:bodyPr>
            <a:normAutofit/>
          </a:bodyPr>
          <a:lstStyle>
            <a:lvl1pPr>
              <a:defRPr sz="2400" b="1" i="0">
                <a:latin typeface="Arial Black" panose="020B0604020202020204" pitchFamily="34" charset="0"/>
                <a:ea typeface="Verdana" panose="020B0604030504040204" pitchFamily="34" charset="0"/>
                <a:cs typeface="Arial Black" panose="020B0604020202020204" pitchFamily="34" charset="0"/>
              </a:defRPr>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Tree>
    <p:extLst>
      <p:ext uri="{BB962C8B-B14F-4D97-AF65-F5344CB8AC3E}">
        <p14:creationId xmlns:p14="http://schemas.microsoft.com/office/powerpoint/2010/main" val="243134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rändikuva+sanaparit">
    <p:spTree>
      <p:nvGrpSpPr>
        <p:cNvPr id="1" name=""/>
        <p:cNvGrpSpPr/>
        <p:nvPr/>
      </p:nvGrpSpPr>
      <p:grpSpPr>
        <a:xfrm>
          <a:off x="0" y="0"/>
          <a:ext cx="0" cy="0"/>
          <a:chOff x="0" y="0"/>
          <a:chExt cx="0" cy="0"/>
        </a:xfrm>
      </p:grpSpPr>
      <p:sp>
        <p:nvSpPr>
          <p:cNvPr id="6" name="Suorakulmio 5">
            <a:extLst>
              <a:ext uri="{FF2B5EF4-FFF2-40B4-BE49-F238E27FC236}">
                <a16:creationId xmlns:a16="http://schemas.microsoft.com/office/drawing/2014/main" id="{16BDF009-7761-9F44-82FE-3128F3E7C8F2}"/>
              </a:ext>
            </a:extLst>
          </p:cNvPr>
          <p:cNvSpPr/>
          <p:nvPr userDrawn="1"/>
        </p:nvSpPr>
        <p:spPr>
          <a:xfrm>
            <a:off x="0" y="-108488"/>
            <a:ext cx="12192000" cy="6966488"/>
          </a:xfrm>
          <a:prstGeom prst="rect">
            <a:avLst/>
          </a:prstGeom>
          <a:solidFill>
            <a:srgbClr val="FCF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3" name="Kuva 2">
            <a:extLst>
              <a:ext uri="{FF2B5EF4-FFF2-40B4-BE49-F238E27FC236}">
                <a16:creationId xmlns:a16="http://schemas.microsoft.com/office/drawing/2014/main" id="{3D35C01F-42B3-FD42-BE7E-878F6241883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62"/>
          <a:stretch/>
        </p:blipFill>
        <p:spPr>
          <a:xfrm>
            <a:off x="0" y="267346"/>
            <a:ext cx="11928527" cy="6323308"/>
          </a:xfrm>
          <a:prstGeom prst="rect">
            <a:avLst/>
          </a:prstGeom>
        </p:spPr>
      </p:pic>
    </p:spTree>
    <p:extLst>
      <p:ext uri="{BB962C8B-B14F-4D97-AF65-F5344CB8AC3E}">
        <p14:creationId xmlns:p14="http://schemas.microsoft.com/office/powerpoint/2010/main" val="34230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CCCB0880-C466-FC4E-BF6D-7EF4AB522259}"/>
              </a:ext>
            </a:extLst>
          </p:cNvPr>
          <p:cNvSpPr>
            <a:spLocks noGrp="1"/>
          </p:cNvSpPr>
          <p:nvPr>
            <p:ph type="title"/>
          </p:nvPr>
        </p:nvSpPr>
        <p:spPr>
          <a:xfrm>
            <a:off x="3520966" y="573798"/>
            <a:ext cx="7832833"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68DE3EC8-53E8-CC40-8CEF-19E40790B70E}"/>
              </a:ext>
            </a:extLst>
          </p:cNvPr>
          <p:cNvSpPr>
            <a:spLocks noGrp="1"/>
          </p:cNvSpPr>
          <p:nvPr>
            <p:ph type="body" idx="1"/>
          </p:nvPr>
        </p:nvSpPr>
        <p:spPr>
          <a:xfrm>
            <a:off x="838200" y="2081047"/>
            <a:ext cx="10515600" cy="3682701"/>
          </a:xfrm>
          <a:prstGeom prst="rect">
            <a:avLst/>
          </a:prstGeom>
        </p:spPr>
        <p:txBody>
          <a:bodyPr vert="horz" lIns="91440" tIns="45720" rIns="91440" bIns="45720" rtlCol="0">
            <a:normAutofit/>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8" name="Kuva 7">
            <a:extLst>
              <a:ext uri="{FF2B5EF4-FFF2-40B4-BE49-F238E27FC236}">
                <a16:creationId xmlns:a16="http://schemas.microsoft.com/office/drawing/2014/main" id="{4AA897A5-4A20-BD48-BFCC-A679C592E53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p:blipFill>
        <p:spPr>
          <a:xfrm>
            <a:off x="550817" y="486713"/>
            <a:ext cx="2523676" cy="508805"/>
          </a:xfrm>
          <a:prstGeom prst="rect">
            <a:avLst/>
          </a:prstGeom>
        </p:spPr>
      </p:pic>
    </p:spTree>
    <p:extLst>
      <p:ext uri="{BB962C8B-B14F-4D97-AF65-F5344CB8AC3E}">
        <p14:creationId xmlns:p14="http://schemas.microsoft.com/office/powerpoint/2010/main" val="3515233357"/>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2" r:id="rId3"/>
    <p:sldLayoutId id="2147483661" r:id="rId4"/>
    <p:sldLayoutId id="2147483663" r:id="rId5"/>
    <p:sldLayoutId id="2147483664" r:id="rId6"/>
    <p:sldLayoutId id="2147483665" r:id="rId7"/>
    <p:sldLayoutId id="2147483669" r:id="rId8"/>
  </p:sldLayoutIdLst>
  <p:txStyles>
    <p:titleStyle>
      <a:lvl1pPr algn="l" defTabSz="914400" rtl="0" eaLnBrk="1" latinLnBrk="0" hangingPunct="1">
        <a:lnSpc>
          <a:spcPct val="90000"/>
        </a:lnSpc>
        <a:spcBef>
          <a:spcPct val="0"/>
        </a:spcBef>
        <a:buNone/>
        <a:defRPr sz="4000" b="1" i="0" kern="1200">
          <a:solidFill>
            <a:schemeClr val="tx1"/>
          </a:solidFill>
          <a:latin typeface="Arial Black" panose="020B0604020202020204" pitchFamily="34" charset="0"/>
          <a:ea typeface="Verdana" panose="020B0604030504040204" pitchFamily="34" charset="0"/>
          <a:cs typeface="Arial Black" panose="020B0604020202020204" pitchFamily="34" charset="0"/>
        </a:defRPr>
      </a:lvl1pPr>
    </p:titleStyle>
    <p:bodyStyle>
      <a:lvl1pPr marL="228600" indent="-228600" algn="l" defTabSz="914400" rtl="0" eaLnBrk="1" latinLnBrk="0" hangingPunct="1">
        <a:lnSpc>
          <a:spcPct val="90000"/>
        </a:lnSpc>
        <a:spcBef>
          <a:spcPts val="1000"/>
        </a:spcBef>
        <a:buClr>
          <a:srgbClr val="00C2E5"/>
        </a:buClr>
        <a:buFont typeface="Arial" panose="020B0604020202020204" pitchFamily="34" charset="0"/>
        <a:buChar char="•"/>
        <a:defRPr sz="2000" b="0" i="0" kern="1200">
          <a:solidFill>
            <a:schemeClr val="tx1"/>
          </a:solidFill>
          <a:latin typeface="Arial" panose="020B0604020202020204" pitchFamily="34" charset="0"/>
          <a:ea typeface="Verdana" panose="020B0604030504040204" pitchFamily="34" charset="0"/>
          <a:cs typeface="Arial" panose="020B0604020202020204" pitchFamily="34" charset="0"/>
        </a:defRPr>
      </a:lvl1pPr>
      <a:lvl2pPr marL="685800" indent="-228600" algn="l" defTabSz="914400" rtl="0" eaLnBrk="1" latinLnBrk="0" hangingPunct="1">
        <a:lnSpc>
          <a:spcPct val="90000"/>
        </a:lnSpc>
        <a:spcBef>
          <a:spcPts val="500"/>
        </a:spcBef>
        <a:buClr>
          <a:srgbClr val="00C2E5"/>
        </a:buClr>
        <a:buFont typeface="Arial" panose="020B0604020202020204" pitchFamily="34" charset="0"/>
        <a:buChar char="•"/>
        <a:defRPr sz="1800" b="0" i="0" kern="1200">
          <a:solidFill>
            <a:schemeClr val="tx1"/>
          </a:solidFill>
          <a:latin typeface="Arial" panose="020B0604020202020204" pitchFamily="34" charset="0"/>
          <a:ea typeface="Verdana" panose="020B0604030504040204" pitchFamily="34" charset="0"/>
          <a:cs typeface="Arial" panose="020B0604020202020204" pitchFamily="34" charset="0"/>
        </a:defRPr>
      </a:lvl2pPr>
      <a:lvl3pPr marL="1143000" indent="-228600" algn="l" defTabSz="914400" rtl="0" eaLnBrk="1" latinLnBrk="0" hangingPunct="1">
        <a:lnSpc>
          <a:spcPct val="90000"/>
        </a:lnSpc>
        <a:spcBef>
          <a:spcPts val="500"/>
        </a:spcBef>
        <a:buClr>
          <a:srgbClr val="00C2E5"/>
        </a:buClr>
        <a:buFont typeface="Arial" panose="020B0604020202020204" pitchFamily="34" charset="0"/>
        <a:buChar char="•"/>
        <a:defRPr sz="1800" b="0" i="0" kern="1200">
          <a:solidFill>
            <a:schemeClr val="tx1"/>
          </a:solidFill>
          <a:latin typeface="Arial" panose="020B0604020202020204" pitchFamily="34" charset="0"/>
          <a:ea typeface="Verdana" panose="020B060403050404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C2E5"/>
        </a:buClr>
        <a:buFont typeface="Arial" panose="020B0604020202020204" pitchFamily="34" charset="0"/>
        <a:buChar char="•"/>
        <a:defRPr sz="1800" b="0" i="0" kern="1200">
          <a:solidFill>
            <a:schemeClr val="tx1"/>
          </a:solidFill>
          <a:latin typeface="Arial" panose="020B0604020202020204" pitchFamily="34" charset="0"/>
          <a:ea typeface="Verdana" panose="020B060403050404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C2E5"/>
        </a:buClr>
        <a:buFont typeface="Arial" panose="020B0604020202020204" pitchFamily="34" charset="0"/>
        <a:buChar char="•"/>
        <a:defRPr sz="1800" b="0" i="0" kern="1200">
          <a:solidFill>
            <a:schemeClr val="tx1"/>
          </a:solidFill>
          <a:latin typeface="Arial" panose="020B0604020202020204" pitchFamily="34" charset="0"/>
          <a:ea typeface="Verdan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52833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0" r:id="rId3"/>
    <p:sldLayoutId id="2147483649" r:id="rId4"/>
    <p:sldLayoutId id="2147483658" r:id="rId5"/>
    <p:sldLayoutId id="2147483660" r:id="rId6"/>
    <p:sldLayoutId id="2147483662" r:id="rId7"/>
    <p:sldLayoutId id="2147483666" r:id="rId8"/>
    <p:sldLayoutId id="2147483667" r:id="rId9"/>
    <p:sldLayoutId id="2147483668" r:id="rId10"/>
  </p:sldLayoutIdLst>
  <p:txStyles>
    <p:titleStyle>
      <a:lvl1pPr algn="ctr" defTabSz="914400" rtl="0" eaLnBrk="1" latinLnBrk="0" hangingPunct="1">
        <a:lnSpc>
          <a:spcPct val="90000"/>
        </a:lnSpc>
        <a:spcBef>
          <a:spcPct val="0"/>
        </a:spcBef>
        <a:buNone/>
        <a:defRPr sz="4000" b="1" i="0" kern="1200">
          <a:solidFill>
            <a:schemeClr val="tx1"/>
          </a:solidFill>
          <a:latin typeface="Arial Black" panose="020B0604020202020204" pitchFamily="34" charset="0"/>
          <a:ea typeface="Verdana" panose="020B0604030504040204" pitchFamily="34" charset="0"/>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02E351-B4E7-4E4B-A827-BE544B23FA3F}"/>
              </a:ext>
            </a:extLst>
          </p:cNvPr>
          <p:cNvSpPr>
            <a:spLocks noGrp="1"/>
          </p:cNvSpPr>
          <p:nvPr>
            <p:ph type="title"/>
          </p:nvPr>
        </p:nvSpPr>
        <p:spPr>
          <a:xfrm>
            <a:off x="3520966" y="573798"/>
            <a:ext cx="7832833" cy="1325563"/>
          </a:xfrm>
        </p:spPr>
        <p:txBody>
          <a:bodyPr/>
          <a:lstStyle/>
          <a:p>
            <a:r>
              <a:rPr lang="en-US" dirty="0" err="1"/>
              <a:t>Opinnäytetyön</a:t>
            </a:r>
            <a:r>
              <a:rPr lang="en-US" dirty="0"/>
              <a:t> </a:t>
            </a:r>
            <a:r>
              <a:rPr lang="en-US" dirty="0" err="1"/>
              <a:t>nimi</a:t>
            </a:r>
            <a:endParaRPr lang="fi-FI" dirty="0"/>
          </a:p>
        </p:txBody>
      </p:sp>
      <p:sp>
        <p:nvSpPr>
          <p:cNvPr id="3" name="Sisällön paikkamerkki 2">
            <a:extLst>
              <a:ext uri="{FF2B5EF4-FFF2-40B4-BE49-F238E27FC236}">
                <a16:creationId xmlns:a16="http://schemas.microsoft.com/office/drawing/2014/main" id="{883BBFEF-6A0E-8246-B459-95B2CCA2C3C9}"/>
              </a:ext>
            </a:extLst>
          </p:cNvPr>
          <p:cNvSpPr>
            <a:spLocks noGrp="1"/>
          </p:cNvSpPr>
          <p:nvPr>
            <p:ph sz="half" idx="1"/>
          </p:nvPr>
        </p:nvSpPr>
        <p:spPr/>
        <p:txBody>
          <a:bodyPr/>
          <a:lstStyle/>
          <a:p>
            <a:r>
              <a:rPr lang="en-US" dirty="0" err="1"/>
              <a:t>Julkaisuseminaari</a:t>
            </a:r>
            <a:endParaRPr lang="en-US" dirty="0"/>
          </a:p>
          <a:p>
            <a:r>
              <a:rPr lang="en-US" dirty="0" err="1"/>
              <a:t>Opiskelijan</a:t>
            </a:r>
            <a:r>
              <a:rPr lang="en-US" dirty="0"/>
              <a:t> </a:t>
            </a:r>
            <a:r>
              <a:rPr lang="en-US" dirty="0" err="1"/>
              <a:t>nimi</a:t>
            </a:r>
            <a:endParaRPr lang="en-US" dirty="0"/>
          </a:p>
          <a:p>
            <a:r>
              <a:rPr lang="en-US" dirty="0" err="1"/>
              <a:t>Koulutusohjelman</a:t>
            </a:r>
            <a:r>
              <a:rPr lang="en-US" dirty="0"/>
              <a:t> </a:t>
            </a:r>
            <a:r>
              <a:rPr lang="en-US" dirty="0" err="1"/>
              <a:t>nimi</a:t>
            </a:r>
            <a:r>
              <a:rPr lang="en-US" dirty="0"/>
              <a:t> </a:t>
            </a:r>
          </a:p>
          <a:p>
            <a:r>
              <a:rPr lang="en-US" dirty="0" err="1"/>
              <a:t>Vuosikurssi</a:t>
            </a:r>
            <a:endParaRPr lang="fi-FI" dirty="0"/>
          </a:p>
        </p:txBody>
      </p:sp>
    </p:spTree>
    <p:extLst>
      <p:ext uri="{BB962C8B-B14F-4D97-AF65-F5344CB8AC3E}">
        <p14:creationId xmlns:p14="http://schemas.microsoft.com/office/powerpoint/2010/main" val="4053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17C2393-8511-3845-BC43-7689EC3325EF}"/>
              </a:ext>
            </a:extLst>
          </p:cNvPr>
          <p:cNvSpPr>
            <a:spLocks noGrp="1"/>
          </p:cNvSpPr>
          <p:nvPr>
            <p:ph type="title"/>
          </p:nvPr>
        </p:nvSpPr>
        <p:spPr>
          <a:xfrm>
            <a:off x="4824747" y="639113"/>
            <a:ext cx="6816436" cy="1325563"/>
          </a:xfrm>
        </p:spPr>
        <p:txBody>
          <a:bodyPr/>
          <a:lstStyle/>
          <a:p>
            <a:r>
              <a:rPr lang="en-US" dirty="0" err="1"/>
              <a:t>Lähteet</a:t>
            </a:r>
            <a:endParaRPr lang="fi-FI" dirty="0"/>
          </a:p>
        </p:txBody>
      </p:sp>
      <p:sp>
        <p:nvSpPr>
          <p:cNvPr id="3" name="Sisällön paikkamerkki 2">
            <a:extLst>
              <a:ext uri="{FF2B5EF4-FFF2-40B4-BE49-F238E27FC236}">
                <a16:creationId xmlns:a16="http://schemas.microsoft.com/office/drawing/2014/main" id="{2EF49745-0DA1-BE42-8091-878149FEAA9A}"/>
              </a:ext>
            </a:extLst>
          </p:cNvPr>
          <p:cNvSpPr>
            <a:spLocks noGrp="1"/>
          </p:cNvSpPr>
          <p:nvPr>
            <p:ph sz="half" idx="4294967295"/>
          </p:nvPr>
        </p:nvSpPr>
        <p:spPr>
          <a:xfrm>
            <a:off x="4824747" y="2161264"/>
            <a:ext cx="6816436" cy="4035747"/>
          </a:xfrm>
        </p:spPr>
        <p:txBody>
          <a:bodyPr/>
          <a:lstStyle/>
          <a:p>
            <a:pPr marL="0" indent="0">
              <a:buNone/>
            </a:pPr>
            <a:endParaRPr lang="fi-FI" dirty="0"/>
          </a:p>
          <a:p>
            <a:pPr marL="0" indent="0">
              <a:buNone/>
            </a:pPr>
            <a:r>
              <a:rPr lang="fi-FI" dirty="0"/>
              <a:t>Listaus työssä käytetyistä lähteistä</a:t>
            </a:r>
          </a:p>
          <a:p>
            <a:pPr marL="0" indent="0">
              <a:buNone/>
            </a:pPr>
            <a:endParaRPr lang="fi-FI" dirty="0"/>
          </a:p>
        </p:txBody>
      </p:sp>
    </p:spTree>
    <p:extLst>
      <p:ext uri="{BB962C8B-B14F-4D97-AF65-F5344CB8AC3E}">
        <p14:creationId xmlns:p14="http://schemas.microsoft.com/office/powerpoint/2010/main" val="6549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F6E71D-559A-4801-ACDF-BA3B8546CCAC}"/>
              </a:ext>
            </a:extLst>
          </p:cNvPr>
          <p:cNvSpPr>
            <a:spLocks noGrp="1"/>
          </p:cNvSpPr>
          <p:nvPr>
            <p:ph type="title"/>
          </p:nvPr>
        </p:nvSpPr>
        <p:spPr>
          <a:xfrm>
            <a:off x="841248" y="600426"/>
            <a:ext cx="9875520" cy="3360625"/>
          </a:xfrm>
        </p:spPr>
        <p:txBody>
          <a:bodyPr vert="horz" lIns="91440" tIns="45720" rIns="91440" bIns="45720" rtlCol="0" anchor="b">
            <a:normAutofit/>
          </a:bodyPr>
          <a:lstStyle/>
          <a:p>
            <a:r>
              <a:rPr lang="en-US" sz="8200" kern="1200">
                <a:solidFill>
                  <a:schemeClr val="tx1"/>
                </a:solidFill>
                <a:latin typeface="+mj-lt"/>
                <a:ea typeface="+mj-ea"/>
                <a:cs typeface="+mj-cs"/>
              </a:rPr>
              <a:t>Kiitos</a:t>
            </a:r>
          </a:p>
        </p:txBody>
      </p:sp>
    </p:spTree>
    <p:extLst>
      <p:ext uri="{BB962C8B-B14F-4D97-AF65-F5344CB8AC3E}">
        <p14:creationId xmlns:p14="http://schemas.microsoft.com/office/powerpoint/2010/main" val="8600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02E351-B4E7-4E4B-A827-BE544B23FA3F}"/>
              </a:ext>
            </a:extLst>
          </p:cNvPr>
          <p:cNvSpPr>
            <a:spLocks noGrp="1"/>
          </p:cNvSpPr>
          <p:nvPr>
            <p:ph type="title"/>
          </p:nvPr>
        </p:nvSpPr>
        <p:spPr>
          <a:xfrm>
            <a:off x="3520966" y="573798"/>
            <a:ext cx="7832833" cy="1325563"/>
          </a:xfrm>
        </p:spPr>
        <p:txBody>
          <a:bodyPr/>
          <a:lstStyle/>
          <a:p>
            <a:r>
              <a:rPr lang="en-US" dirty="0" err="1"/>
              <a:t>Ohjeita</a:t>
            </a:r>
            <a:r>
              <a:rPr lang="en-US" dirty="0"/>
              <a:t> </a:t>
            </a:r>
            <a:r>
              <a:rPr lang="en-US" dirty="0" err="1"/>
              <a:t>tekemiseen</a:t>
            </a:r>
            <a:endParaRPr lang="fi-FI" dirty="0"/>
          </a:p>
        </p:txBody>
      </p:sp>
      <p:sp>
        <p:nvSpPr>
          <p:cNvPr id="3" name="Sisällön paikkamerkki 2">
            <a:extLst>
              <a:ext uri="{FF2B5EF4-FFF2-40B4-BE49-F238E27FC236}">
                <a16:creationId xmlns:a16="http://schemas.microsoft.com/office/drawing/2014/main" id="{883BBFEF-6A0E-8246-B459-95B2CCA2C3C9}"/>
              </a:ext>
            </a:extLst>
          </p:cNvPr>
          <p:cNvSpPr>
            <a:spLocks noGrp="1"/>
          </p:cNvSpPr>
          <p:nvPr>
            <p:ph sz="half" idx="1"/>
          </p:nvPr>
        </p:nvSpPr>
        <p:spPr/>
        <p:txBody>
          <a:bodyPr/>
          <a:lstStyle/>
          <a:p>
            <a:r>
              <a:rPr lang="en-US" dirty="0"/>
              <a:t>Tee </a:t>
            </a:r>
            <a:r>
              <a:rPr lang="en-US" dirty="0" err="1"/>
              <a:t>esitys</a:t>
            </a:r>
            <a:r>
              <a:rPr lang="en-US" dirty="0"/>
              <a:t> </a:t>
            </a:r>
            <a:r>
              <a:rPr lang="en-US" dirty="0" err="1"/>
              <a:t>oman</a:t>
            </a:r>
            <a:r>
              <a:rPr lang="en-US" dirty="0"/>
              <a:t> </a:t>
            </a:r>
            <a:r>
              <a:rPr lang="en-US" dirty="0" err="1"/>
              <a:t>työsi</a:t>
            </a:r>
            <a:r>
              <a:rPr lang="en-US" dirty="0"/>
              <a:t> </a:t>
            </a:r>
            <a:r>
              <a:rPr lang="en-US" dirty="0" err="1"/>
              <a:t>pohjalta</a:t>
            </a:r>
            <a:r>
              <a:rPr lang="en-US" dirty="0"/>
              <a:t>, </a:t>
            </a:r>
            <a:r>
              <a:rPr lang="en-US" dirty="0" err="1"/>
              <a:t>diat</a:t>
            </a:r>
            <a:r>
              <a:rPr lang="en-US" dirty="0"/>
              <a:t> </a:t>
            </a:r>
            <a:r>
              <a:rPr lang="en-US" dirty="0" err="1"/>
              <a:t>ovat</a:t>
            </a:r>
            <a:r>
              <a:rPr lang="en-US" dirty="0"/>
              <a:t> vain </a:t>
            </a:r>
            <a:r>
              <a:rPr lang="en-US" dirty="0" err="1"/>
              <a:t>aihepiiriehdotuksia</a:t>
            </a:r>
            <a:r>
              <a:rPr lang="en-US" dirty="0"/>
              <a:t>. </a:t>
            </a:r>
            <a:r>
              <a:rPr lang="en-US" dirty="0" err="1"/>
              <a:t>Yhdestä</a:t>
            </a:r>
            <a:r>
              <a:rPr lang="en-US" dirty="0"/>
              <a:t> </a:t>
            </a:r>
            <a:r>
              <a:rPr lang="en-US" dirty="0" err="1"/>
              <a:t>aihepiiristä</a:t>
            </a:r>
            <a:r>
              <a:rPr lang="en-US" dirty="0"/>
              <a:t> </a:t>
            </a:r>
            <a:r>
              <a:rPr lang="en-US" dirty="0" err="1"/>
              <a:t>voi</a:t>
            </a:r>
            <a:r>
              <a:rPr lang="en-US" dirty="0"/>
              <a:t> </a:t>
            </a:r>
            <a:r>
              <a:rPr lang="en-US" dirty="0" err="1"/>
              <a:t>tarvittaessa</a:t>
            </a:r>
            <a:r>
              <a:rPr lang="en-US" dirty="0"/>
              <a:t> </a:t>
            </a:r>
            <a:r>
              <a:rPr lang="en-US" dirty="0" err="1"/>
              <a:t>tehdä</a:t>
            </a:r>
            <a:r>
              <a:rPr lang="en-US" dirty="0"/>
              <a:t> </a:t>
            </a:r>
            <a:r>
              <a:rPr lang="en-US" dirty="0" err="1"/>
              <a:t>useita</a:t>
            </a:r>
            <a:r>
              <a:rPr lang="en-US" dirty="0"/>
              <a:t> </a:t>
            </a:r>
            <a:r>
              <a:rPr lang="en-US" dirty="0" err="1"/>
              <a:t>dioja</a:t>
            </a:r>
            <a:endParaRPr lang="en-US" dirty="0"/>
          </a:p>
          <a:p>
            <a:r>
              <a:rPr lang="en-US" dirty="0" err="1"/>
              <a:t>Huomioi</a:t>
            </a:r>
            <a:r>
              <a:rPr lang="en-US" dirty="0"/>
              <a:t> </a:t>
            </a:r>
            <a:r>
              <a:rPr lang="en-US" dirty="0" err="1"/>
              <a:t>ajankäyttö</a:t>
            </a:r>
            <a:r>
              <a:rPr lang="en-US" dirty="0"/>
              <a:t> </a:t>
            </a:r>
          </a:p>
          <a:p>
            <a:pPr lvl="1"/>
            <a:r>
              <a:rPr lang="en-US" dirty="0" err="1"/>
              <a:t>Laske</a:t>
            </a:r>
            <a:r>
              <a:rPr lang="en-US" dirty="0"/>
              <a:t> </a:t>
            </a:r>
            <a:r>
              <a:rPr lang="en-US" dirty="0" err="1"/>
              <a:t>kuinka</a:t>
            </a:r>
            <a:r>
              <a:rPr lang="en-US" dirty="0"/>
              <a:t> </a:t>
            </a:r>
            <a:r>
              <a:rPr lang="en-US" dirty="0" err="1"/>
              <a:t>monta</a:t>
            </a:r>
            <a:r>
              <a:rPr lang="en-US" dirty="0"/>
              <a:t> </a:t>
            </a:r>
            <a:r>
              <a:rPr lang="en-US" dirty="0" err="1"/>
              <a:t>diaa</a:t>
            </a:r>
            <a:r>
              <a:rPr lang="en-US" dirty="0"/>
              <a:t> </a:t>
            </a:r>
            <a:r>
              <a:rPr lang="en-US" dirty="0" err="1"/>
              <a:t>ehtii</a:t>
            </a:r>
            <a:r>
              <a:rPr lang="en-US" dirty="0"/>
              <a:t> </a:t>
            </a:r>
            <a:r>
              <a:rPr lang="en-US" dirty="0" err="1"/>
              <a:t>esittämään</a:t>
            </a:r>
            <a:r>
              <a:rPr lang="en-US" dirty="0"/>
              <a:t> 10 </a:t>
            </a:r>
            <a:r>
              <a:rPr lang="en-US" dirty="0" err="1"/>
              <a:t>minuutissa</a:t>
            </a:r>
            <a:endParaRPr lang="en-US" dirty="0"/>
          </a:p>
          <a:p>
            <a:pPr lvl="1"/>
            <a:r>
              <a:rPr lang="en-US" dirty="0" err="1"/>
              <a:t>Käytä</a:t>
            </a:r>
            <a:r>
              <a:rPr lang="en-US" dirty="0"/>
              <a:t> </a:t>
            </a:r>
            <a:r>
              <a:rPr lang="en-US" dirty="0" err="1"/>
              <a:t>koko</a:t>
            </a:r>
            <a:r>
              <a:rPr lang="en-US" dirty="0"/>
              <a:t> </a:t>
            </a:r>
            <a:r>
              <a:rPr lang="en-US" dirty="0" err="1"/>
              <a:t>aika</a:t>
            </a:r>
            <a:r>
              <a:rPr lang="en-US" dirty="0"/>
              <a:t> </a:t>
            </a:r>
            <a:r>
              <a:rPr lang="en-US" dirty="0" err="1"/>
              <a:t>hyödyksi</a:t>
            </a:r>
            <a:r>
              <a:rPr lang="en-US" dirty="0"/>
              <a:t> – </a:t>
            </a:r>
            <a:r>
              <a:rPr lang="en-US" dirty="0" err="1"/>
              <a:t>liian</a:t>
            </a:r>
            <a:r>
              <a:rPr lang="en-US" dirty="0"/>
              <a:t> </a:t>
            </a:r>
            <a:r>
              <a:rPr lang="en-US" dirty="0" err="1"/>
              <a:t>lyhyt</a:t>
            </a:r>
            <a:r>
              <a:rPr lang="en-US" dirty="0"/>
              <a:t> </a:t>
            </a:r>
            <a:r>
              <a:rPr lang="en-US" dirty="0" err="1"/>
              <a:t>esitys</a:t>
            </a:r>
            <a:r>
              <a:rPr lang="en-US" dirty="0"/>
              <a:t> </a:t>
            </a:r>
            <a:r>
              <a:rPr lang="en-US" dirty="0" err="1"/>
              <a:t>vaikuttaa</a:t>
            </a:r>
            <a:r>
              <a:rPr lang="en-US" dirty="0"/>
              <a:t> </a:t>
            </a:r>
            <a:r>
              <a:rPr lang="en-US" dirty="0" err="1"/>
              <a:t>arviointiin</a:t>
            </a:r>
            <a:endParaRPr lang="en-US" dirty="0"/>
          </a:p>
          <a:p>
            <a:r>
              <a:rPr lang="en-US" dirty="0" err="1"/>
              <a:t>Tässä</a:t>
            </a:r>
            <a:r>
              <a:rPr lang="en-US" dirty="0"/>
              <a:t> on </a:t>
            </a:r>
            <a:r>
              <a:rPr lang="en-US" dirty="0" err="1"/>
              <a:t>käytetty</a:t>
            </a:r>
            <a:r>
              <a:rPr lang="en-US" dirty="0"/>
              <a:t> </a:t>
            </a:r>
            <a:r>
              <a:rPr lang="en-US" dirty="0" err="1"/>
              <a:t>LAB’in</a:t>
            </a:r>
            <a:r>
              <a:rPr lang="en-US" dirty="0"/>
              <a:t> </a:t>
            </a:r>
            <a:r>
              <a:rPr lang="en-US" dirty="0" err="1"/>
              <a:t>oletuspohjaa</a:t>
            </a:r>
            <a:r>
              <a:rPr lang="en-US" dirty="0"/>
              <a:t> – </a:t>
            </a:r>
            <a:r>
              <a:rPr lang="en-US" dirty="0" err="1"/>
              <a:t>korvaa</a:t>
            </a:r>
            <a:r>
              <a:rPr lang="en-US" dirty="0"/>
              <a:t> </a:t>
            </a:r>
            <a:r>
              <a:rPr lang="en-US" dirty="0" err="1"/>
              <a:t>tarvitaessa</a:t>
            </a:r>
            <a:r>
              <a:rPr lang="en-US" dirty="0"/>
              <a:t> </a:t>
            </a:r>
            <a:r>
              <a:rPr lang="en-US" dirty="0" err="1"/>
              <a:t>kuvat</a:t>
            </a:r>
            <a:r>
              <a:rPr lang="en-US" dirty="0"/>
              <a:t> </a:t>
            </a:r>
            <a:r>
              <a:rPr lang="en-US" dirty="0" err="1"/>
              <a:t>työtäsi</a:t>
            </a:r>
            <a:r>
              <a:rPr lang="en-US" dirty="0"/>
              <a:t> </a:t>
            </a:r>
            <a:r>
              <a:rPr lang="en-US" dirty="0" err="1"/>
              <a:t>tukevalla</a:t>
            </a:r>
            <a:r>
              <a:rPr lang="en-US" dirty="0"/>
              <a:t> </a:t>
            </a:r>
            <a:r>
              <a:rPr lang="en-US" dirty="0" err="1"/>
              <a:t>materiaalilla</a:t>
            </a:r>
            <a:endParaRPr lang="fi-FI" dirty="0"/>
          </a:p>
        </p:txBody>
      </p:sp>
    </p:spTree>
    <p:extLst>
      <p:ext uri="{BB962C8B-B14F-4D97-AF65-F5344CB8AC3E}">
        <p14:creationId xmlns:p14="http://schemas.microsoft.com/office/powerpoint/2010/main" val="36576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89464C7-FD74-A140-9A49-67B2350A1957}"/>
              </a:ext>
            </a:extLst>
          </p:cNvPr>
          <p:cNvSpPr>
            <a:spLocks noGrp="1"/>
          </p:cNvSpPr>
          <p:nvPr>
            <p:ph type="title"/>
          </p:nvPr>
        </p:nvSpPr>
        <p:spPr>
          <a:xfrm>
            <a:off x="4824747" y="639113"/>
            <a:ext cx="6816436" cy="1325563"/>
          </a:xfrm>
        </p:spPr>
        <p:txBody>
          <a:bodyPr/>
          <a:lstStyle/>
          <a:p>
            <a:r>
              <a:rPr lang="en-US" dirty="0" err="1"/>
              <a:t>Sisältö</a:t>
            </a:r>
            <a:endParaRPr lang="fi-FI" dirty="0"/>
          </a:p>
        </p:txBody>
      </p:sp>
      <p:sp>
        <p:nvSpPr>
          <p:cNvPr id="3" name="Sisällön paikkamerkki 2">
            <a:extLst>
              <a:ext uri="{FF2B5EF4-FFF2-40B4-BE49-F238E27FC236}">
                <a16:creationId xmlns:a16="http://schemas.microsoft.com/office/drawing/2014/main" id="{6B4213FE-5340-1E4D-ABA2-0858EC38CB19}"/>
              </a:ext>
            </a:extLst>
          </p:cNvPr>
          <p:cNvSpPr>
            <a:spLocks noGrp="1"/>
          </p:cNvSpPr>
          <p:nvPr>
            <p:ph sz="half" idx="4294967295"/>
          </p:nvPr>
        </p:nvSpPr>
        <p:spPr>
          <a:xfrm>
            <a:off x="4824747" y="2161264"/>
            <a:ext cx="6816436" cy="4035747"/>
          </a:xfrm>
        </p:spPr>
        <p:txBody>
          <a:bodyPr>
            <a:normAutofit/>
          </a:bodyPr>
          <a:lstStyle/>
          <a:p>
            <a:r>
              <a:rPr lang="fi-FI" dirty="0"/>
              <a:t>Johdanto ja tutkimuksen tavoite</a:t>
            </a:r>
          </a:p>
          <a:p>
            <a:r>
              <a:rPr lang="fi-FI" dirty="0"/>
              <a:t>Työn tausta</a:t>
            </a:r>
          </a:p>
          <a:p>
            <a:r>
              <a:rPr lang="fi-FI" dirty="0"/>
              <a:t>Käytetyt menetelmät</a:t>
            </a:r>
          </a:p>
          <a:p>
            <a:r>
              <a:rPr lang="fi-FI" dirty="0"/>
              <a:t>Teoriaosuus</a:t>
            </a:r>
          </a:p>
          <a:p>
            <a:r>
              <a:rPr lang="fi-FI" dirty="0"/>
              <a:t>Toteutusosuus</a:t>
            </a:r>
          </a:p>
          <a:p>
            <a:r>
              <a:rPr lang="fi-FI" dirty="0"/>
              <a:t>Tulokset</a:t>
            </a:r>
          </a:p>
          <a:p>
            <a:r>
              <a:rPr lang="fi-FI" dirty="0"/>
              <a:t>Yhteenveto </a:t>
            </a:r>
          </a:p>
          <a:p>
            <a:r>
              <a:rPr lang="fi-FI" dirty="0"/>
              <a:t>Lähteet</a:t>
            </a:r>
          </a:p>
        </p:txBody>
      </p:sp>
    </p:spTree>
    <p:extLst>
      <p:ext uri="{BB962C8B-B14F-4D97-AF65-F5344CB8AC3E}">
        <p14:creationId xmlns:p14="http://schemas.microsoft.com/office/powerpoint/2010/main" val="3129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89464C7-FD74-A140-9A49-67B2350A1957}"/>
              </a:ext>
            </a:extLst>
          </p:cNvPr>
          <p:cNvSpPr>
            <a:spLocks noGrp="1"/>
          </p:cNvSpPr>
          <p:nvPr>
            <p:ph type="title"/>
          </p:nvPr>
        </p:nvSpPr>
        <p:spPr>
          <a:xfrm>
            <a:off x="4824747" y="639113"/>
            <a:ext cx="6816436" cy="1325563"/>
          </a:xfrm>
        </p:spPr>
        <p:txBody>
          <a:bodyPr/>
          <a:lstStyle/>
          <a:p>
            <a:r>
              <a:rPr lang="fi-FI" dirty="0"/>
              <a:t>Johdanto ja tutkimuksen tavoite</a:t>
            </a:r>
          </a:p>
        </p:txBody>
      </p:sp>
      <p:sp>
        <p:nvSpPr>
          <p:cNvPr id="3" name="Sisällön paikkamerkki 2">
            <a:extLst>
              <a:ext uri="{FF2B5EF4-FFF2-40B4-BE49-F238E27FC236}">
                <a16:creationId xmlns:a16="http://schemas.microsoft.com/office/drawing/2014/main" id="{6B4213FE-5340-1E4D-ABA2-0858EC38CB19}"/>
              </a:ext>
            </a:extLst>
          </p:cNvPr>
          <p:cNvSpPr>
            <a:spLocks noGrp="1"/>
          </p:cNvSpPr>
          <p:nvPr>
            <p:ph sz="half" idx="4294967295"/>
          </p:nvPr>
        </p:nvSpPr>
        <p:spPr>
          <a:xfrm>
            <a:off x="4824747" y="2161264"/>
            <a:ext cx="6816436" cy="4035747"/>
          </a:xfrm>
        </p:spPr>
        <p:txBody>
          <a:bodyPr/>
          <a:lstStyle/>
          <a:p>
            <a:r>
              <a:rPr lang="fi-FI" dirty="0"/>
              <a:t>Sisältää tutkimuksen / työn tavoitteen selkeästi ilmaistuna esim. seuraavasti: ” Tavoitteena oli selvittää, kehittää …”</a:t>
            </a:r>
          </a:p>
          <a:p>
            <a:pPr lvl="1"/>
            <a:r>
              <a:rPr lang="fi-FI" dirty="0"/>
              <a:t>Käytännön ongelmat, joita ollaan ratkaisemassa</a:t>
            </a:r>
          </a:p>
          <a:p>
            <a:pPr lvl="1"/>
            <a:r>
              <a:rPr lang="fi-FI" dirty="0"/>
              <a:t>Mitä oli tavoitteena saada aikaan</a:t>
            </a:r>
          </a:p>
          <a:p>
            <a:pPr lvl="1"/>
            <a:r>
              <a:rPr lang="fi-FI" dirty="0"/>
              <a:t>Toimeksiantajan toiveet ja rajoitteet</a:t>
            </a:r>
          </a:p>
          <a:p>
            <a:endParaRPr lang="en-US" dirty="0"/>
          </a:p>
        </p:txBody>
      </p:sp>
    </p:spTree>
    <p:extLst>
      <p:ext uri="{BB962C8B-B14F-4D97-AF65-F5344CB8AC3E}">
        <p14:creationId xmlns:p14="http://schemas.microsoft.com/office/powerpoint/2010/main" val="55407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17C2393-8511-3845-BC43-7689EC3325EF}"/>
              </a:ext>
            </a:extLst>
          </p:cNvPr>
          <p:cNvSpPr>
            <a:spLocks noGrp="1"/>
          </p:cNvSpPr>
          <p:nvPr>
            <p:ph type="title"/>
          </p:nvPr>
        </p:nvSpPr>
        <p:spPr>
          <a:xfrm>
            <a:off x="4824747" y="639113"/>
            <a:ext cx="6816436" cy="1325563"/>
          </a:xfrm>
        </p:spPr>
        <p:txBody>
          <a:bodyPr/>
          <a:lstStyle/>
          <a:p>
            <a:r>
              <a:rPr lang="fi-FI" dirty="0"/>
              <a:t>Työn tausta – tämän dian voi </a:t>
            </a:r>
            <a:r>
              <a:rPr lang="fi-FI" dirty="0" err="1"/>
              <a:t>skipata</a:t>
            </a:r>
            <a:r>
              <a:rPr lang="fi-FI" dirty="0"/>
              <a:t>, jos työllä ei ole toimeksiantajaa</a:t>
            </a:r>
          </a:p>
        </p:txBody>
      </p:sp>
      <p:sp>
        <p:nvSpPr>
          <p:cNvPr id="3" name="Sisällön paikkamerkki 2">
            <a:extLst>
              <a:ext uri="{FF2B5EF4-FFF2-40B4-BE49-F238E27FC236}">
                <a16:creationId xmlns:a16="http://schemas.microsoft.com/office/drawing/2014/main" id="{2EF49745-0DA1-BE42-8091-878149FEAA9A}"/>
              </a:ext>
            </a:extLst>
          </p:cNvPr>
          <p:cNvSpPr>
            <a:spLocks noGrp="1"/>
          </p:cNvSpPr>
          <p:nvPr>
            <p:ph sz="half" idx="4294967295"/>
          </p:nvPr>
        </p:nvSpPr>
        <p:spPr>
          <a:xfrm>
            <a:off x="4824747" y="2161264"/>
            <a:ext cx="6816436" cy="4035747"/>
          </a:xfrm>
        </p:spPr>
        <p:txBody>
          <a:bodyPr/>
          <a:lstStyle/>
          <a:p>
            <a:endParaRPr lang="fi-FI" dirty="0"/>
          </a:p>
          <a:p>
            <a:r>
              <a:rPr lang="fi-FI" dirty="0"/>
              <a:t>Toimeksiantaja (ja asiakas tarvittaessa) - lyhyt yrityksen/organisaation kuvaus</a:t>
            </a:r>
          </a:p>
          <a:p>
            <a:r>
              <a:rPr lang="fi-FI" dirty="0"/>
              <a:t>Aiheen tärkeyden/sovellettavuuden perustelu (esim. lainsäädäntö, liiketoiminta …)</a:t>
            </a:r>
          </a:p>
          <a:p>
            <a:pPr marL="0" indent="0">
              <a:buNone/>
            </a:pPr>
            <a:endParaRPr lang="fi-FI" dirty="0"/>
          </a:p>
        </p:txBody>
      </p:sp>
    </p:spTree>
    <p:extLst>
      <p:ext uri="{BB962C8B-B14F-4D97-AF65-F5344CB8AC3E}">
        <p14:creationId xmlns:p14="http://schemas.microsoft.com/office/powerpoint/2010/main" val="424636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17C2393-8511-3845-BC43-7689EC3325EF}"/>
              </a:ext>
            </a:extLst>
          </p:cNvPr>
          <p:cNvSpPr>
            <a:spLocks noGrp="1"/>
          </p:cNvSpPr>
          <p:nvPr>
            <p:ph type="title"/>
          </p:nvPr>
        </p:nvSpPr>
        <p:spPr>
          <a:xfrm>
            <a:off x="4824747" y="639113"/>
            <a:ext cx="6816436" cy="1325563"/>
          </a:xfrm>
        </p:spPr>
        <p:txBody>
          <a:bodyPr/>
          <a:lstStyle/>
          <a:p>
            <a:r>
              <a:rPr lang="en-US" dirty="0" err="1"/>
              <a:t>Teoriaosuus</a:t>
            </a:r>
            <a:endParaRPr lang="fi-FI" dirty="0"/>
          </a:p>
        </p:txBody>
      </p:sp>
      <p:sp>
        <p:nvSpPr>
          <p:cNvPr id="3" name="Sisällön paikkamerkki 2">
            <a:extLst>
              <a:ext uri="{FF2B5EF4-FFF2-40B4-BE49-F238E27FC236}">
                <a16:creationId xmlns:a16="http://schemas.microsoft.com/office/drawing/2014/main" id="{2EF49745-0DA1-BE42-8091-878149FEAA9A}"/>
              </a:ext>
            </a:extLst>
          </p:cNvPr>
          <p:cNvSpPr>
            <a:spLocks noGrp="1"/>
          </p:cNvSpPr>
          <p:nvPr>
            <p:ph sz="half" idx="4294967295"/>
          </p:nvPr>
        </p:nvSpPr>
        <p:spPr>
          <a:xfrm>
            <a:off x="4824747" y="2161264"/>
            <a:ext cx="6816436" cy="4035747"/>
          </a:xfrm>
        </p:spPr>
        <p:txBody>
          <a:bodyPr/>
          <a:lstStyle/>
          <a:p>
            <a:pPr>
              <a:buFontTx/>
              <a:buChar char="-"/>
            </a:pPr>
            <a:r>
              <a:rPr lang="en-US" dirty="0" err="1"/>
              <a:t>Kuvaa</a:t>
            </a:r>
            <a:r>
              <a:rPr lang="en-US" dirty="0"/>
              <a:t> </a:t>
            </a:r>
            <a:r>
              <a:rPr lang="en-US" dirty="0" err="1"/>
              <a:t>tässä</a:t>
            </a:r>
            <a:r>
              <a:rPr lang="en-US" dirty="0"/>
              <a:t> </a:t>
            </a:r>
            <a:r>
              <a:rPr lang="en-US" dirty="0" err="1"/>
              <a:t>työsi</a:t>
            </a:r>
            <a:r>
              <a:rPr lang="en-US" dirty="0"/>
              <a:t> </a:t>
            </a:r>
            <a:r>
              <a:rPr lang="en-US" dirty="0" err="1"/>
              <a:t>teoriaosan</a:t>
            </a:r>
            <a:r>
              <a:rPr lang="en-US" dirty="0"/>
              <a:t> </a:t>
            </a:r>
            <a:r>
              <a:rPr lang="en-US" dirty="0" err="1"/>
              <a:t>keskeiset</a:t>
            </a:r>
            <a:r>
              <a:rPr lang="en-US" dirty="0"/>
              <a:t> </a:t>
            </a:r>
          </a:p>
          <a:p>
            <a:pPr lvl="1">
              <a:buFontTx/>
              <a:buChar char="-"/>
            </a:pPr>
            <a:r>
              <a:rPr lang="en-US" dirty="0" err="1"/>
              <a:t>Teknologiat</a:t>
            </a:r>
            <a:endParaRPr lang="en-US" dirty="0"/>
          </a:p>
          <a:p>
            <a:pPr lvl="1">
              <a:buFontTx/>
              <a:buChar char="-"/>
            </a:pPr>
            <a:r>
              <a:rPr lang="en-US" dirty="0" err="1"/>
              <a:t>Menetelmät</a:t>
            </a:r>
            <a:endParaRPr lang="en-US" dirty="0"/>
          </a:p>
          <a:p>
            <a:pPr lvl="1">
              <a:buFontTx/>
              <a:buChar char="-"/>
            </a:pPr>
            <a:r>
              <a:rPr lang="en-US" dirty="0" err="1"/>
              <a:t>Kirjastot</a:t>
            </a:r>
            <a:r>
              <a:rPr lang="en-US" dirty="0"/>
              <a:t>, </a:t>
            </a:r>
            <a:r>
              <a:rPr lang="en-US" dirty="0" err="1"/>
              <a:t>rajapinnat</a:t>
            </a:r>
            <a:r>
              <a:rPr lang="en-US" dirty="0"/>
              <a:t>, </a:t>
            </a:r>
            <a:r>
              <a:rPr lang="en-US" dirty="0" err="1"/>
              <a:t>toimintaperiaateet</a:t>
            </a:r>
            <a:endParaRPr lang="en-US" dirty="0"/>
          </a:p>
          <a:p>
            <a:pPr lvl="1">
              <a:buFontTx/>
              <a:buChar char="-"/>
            </a:pPr>
            <a:endParaRPr lang="fi-FI" dirty="0"/>
          </a:p>
          <a:p>
            <a:pPr>
              <a:buFontTx/>
              <a:buChar char="-"/>
            </a:pPr>
            <a:r>
              <a:rPr lang="fi-FI" dirty="0" err="1"/>
              <a:t>Huom</a:t>
            </a:r>
            <a:r>
              <a:rPr lang="fi-FI" dirty="0"/>
              <a:t>! Kuvaa asiat yleisellä tasolla, </a:t>
            </a:r>
          </a:p>
          <a:p>
            <a:pPr lvl="1">
              <a:buFontTx/>
              <a:buChar char="-"/>
            </a:pPr>
            <a:r>
              <a:rPr lang="fi-FI" dirty="0"/>
              <a:t>älä kerro toteutuksen asioita vielä tässä</a:t>
            </a:r>
          </a:p>
          <a:p>
            <a:pPr lvl="1">
              <a:buFontTx/>
              <a:buChar char="-"/>
            </a:pPr>
            <a:r>
              <a:rPr lang="fi-FI" dirty="0"/>
              <a:t>vältä työkalujen yksityiskohtaista esittelyä</a:t>
            </a:r>
          </a:p>
          <a:p>
            <a:pPr marL="457200" lvl="1" indent="0">
              <a:buNone/>
            </a:pPr>
            <a:endParaRPr lang="fi-FI" dirty="0"/>
          </a:p>
        </p:txBody>
      </p:sp>
    </p:spTree>
    <p:extLst>
      <p:ext uri="{BB962C8B-B14F-4D97-AF65-F5344CB8AC3E}">
        <p14:creationId xmlns:p14="http://schemas.microsoft.com/office/powerpoint/2010/main" val="15823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17C2393-8511-3845-BC43-7689EC3325EF}"/>
              </a:ext>
            </a:extLst>
          </p:cNvPr>
          <p:cNvSpPr>
            <a:spLocks noGrp="1"/>
          </p:cNvSpPr>
          <p:nvPr>
            <p:ph type="title"/>
          </p:nvPr>
        </p:nvSpPr>
        <p:spPr>
          <a:xfrm>
            <a:off x="4824747" y="639113"/>
            <a:ext cx="6816436" cy="1325563"/>
          </a:xfrm>
        </p:spPr>
        <p:txBody>
          <a:bodyPr/>
          <a:lstStyle/>
          <a:p>
            <a:r>
              <a:rPr lang="en-US" dirty="0" err="1"/>
              <a:t>Toteutusosuus</a:t>
            </a:r>
            <a:endParaRPr lang="fi-FI" dirty="0"/>
          </a:p>
        </p:txBody>
      </p:sp>
      <p:sp>
        <p:nvSpPr>
          <p:cNvPr id="3" name="Sisällön paikkamerkki 2">
            <a:extLst>
              <a:ext uri="{FF2B5EF4-FFF2-40B4-BE49-F238E27FC236}">
                <a16:creationId xmlns:a16="http://schemas.microsoft.com/office/drawing/2014/main" id="{2EF49745-0DA1-BE42-8091-878149FEAA9A}"/>
              </a:ext>
            </a:extLst>
          </p:cNvPr>
          <p:cNvSpPr>
            <a:spLocks noGrp="1"/>
          </p:cNvSpPr>
          <p:nvPr>
            <p:ph sz="half" idx="4294967295"/>
          </p:nvPr>
        </p:nvSpPr>
        <p:spPr>
          <a:xfrm>
            <a:off x="4824747" y="2161264"/>
            <a:ext cx="6816436" cy="4035747"/>
          </a:xfrm>
        </p:spPr>
        <p:txBody>
          <a:bodyPr/>
          <a:lstStyle/>
          <a:p>
            <a:pPr>
              <a:buFontTx/>
              <a:buChar char="-"/>
            </a:pPr>
            <a:r>
              <a:rPr lang="en-US" dirty="0" err="1"/>
              <a:t>Kuvaa</a:t>
            </a:r>
            <a:r>
              <a:rPr lang="en-US" dirty="0"/>
              <a:t> </a:t>
            </a:r>
            <a:r>
              <a:rPr lang="en-US" dirty="0" err="1"/>
              <a:t>tässä</a:t>
            </a:r>
            <a:r>
              <a:rPr lang="en-US" dirty="0"/>
              <a:t> </a:t>
            </a:r>
            <a:r>
              <a:rPr lang="en-US" dirty="0" err="1"/>
              <a:t>työsi</a:t>
            </a:r>
            <a:r>
              <a:rPr lang="en-US" dirty="0"/>
              <a:t> </a:t>
            </a:r>
            <a:r>
              <a:rPr lang="en-US" dirty="0" err="1"/>
              <a:t>toteutus</a:t>
            </a:r>
            <a:endParaRPr lang="en-US" dirty="0"/>
          </a:p>
          <a:p>
            <a:pPr lvl="1">
              <a:buFontTx/>
              <a:buChar char="-"/>
            </a:pPr>
            <a:r>
              <a:rPr lang="en-US" dirty="0" err="1"/>
              <a:t>Mitä</a:t>
            </a:r>
            <a:r>
              <a:rPr lang="en-US" dirty="0"/>
              <a:t> </a:t>
            </a:r>
            <a:r>
              <a:rPr lang="en-US" dirty="0" err="1"/>
              <a:t>tässä</a:t>
            </a:r>
            <a:r>
              <a:rPr lang="en-US" dirty="0"/>
              <a:t> </a:t>
            </a:r>
            <a:r>
              <a:rPr lang="en-US" dirty="0" err="1"/>
              <a:t>tapauksessa</a:t>
            </a:r>
            <a:r>
              <a:rPr lang="en-US" dirty="0"/>
              <a:t> </a:t>
            </a:r>
            <a:r>
              <a:rPr lang="en-US" dirty="0" err="1"/>
              <a:t>tehtiin</a:t>
            </a:r>
            <a:endParaRPr lang="en-US" dirty="0"/>
          </a:p>
          <a:p>
            <a:pPr lvl="2">
              <a:buFontTx/>
              <a:buChar char="-"/>
            </a:pPr>
            <a:r>
              <a:rPr lang="en-US" dirty="0" err="1"/>
              <a:t>Perustelut</a:t>
            </a:r>
            <a:r>
              <a:rPr lang="en-US" dirty="0"/>
              <a:t>, </a:t>
            </a:r>
            <a:r>
              <a:rPr lang="en-US" dirty="0" err="1"/>
              <a:t>suunnittelun</a:t>
            </a:r>
            <a:r>
              <a:rPr lang="en-US" dirty="0"/>
              <a:t> </a:t>
            </a:r>
            <a:r>
              <a:rPr lang="en-US" dirty="0" err="1"/>
              <a:t>tulokset</a:t>
            </a:r>
            <a:endParaRPr lang="en-US" dirty="0"/>
          </a:p>
          <a:p>
            <a:pPr lvl="2">
              <a:buFontTx/>
              <a:buChar char="-"/>
            </a:pPr>
            <a:r>
              <a:rPr lang="en-US" dirty="0" err="1"/>
              <a:t>Näkökulma</a:t>
            </a:r>
            <a:r>
              <a:rPr lang="en-US" dirty="0"/>
              <a:t> </a:t>
            </a:r>
            <a:r>
              <a:rPr lang="en-US" dirty="0" err="1"/>
              <a:t>voi</a:t>
            </a:r>
            <a:r>
              <a:rPr lang="en-US" dirty="0"/>
              <a:t> olla </a:t>
            </a:r>
            <a:r>
              <a:rPr lang="en-US" dirty="0" err="1"/>
              <a:t>esim</a:t>
            </a:r>
            <a:r>
              <a:rPr lang="en-US" dirty="0"/>
              <a:t>. </a:t>
            </a:r>
            <a:r>
              <a:rPr lang="en-US" dirty="0" err="1"/>
              <a:t>suunnittelu</a:t>
            </a:r>
            <a:r>
              <a:rPr lang="en-US" dirty="0"/>
              <a:t>, </a:t>
            </a:r>
            <a:r>
              <a:rPr lang="en-US" dirty="0" err="1"/>
              <a:t>tietokanta</a:t>
            </a:r>
            <a:r>
              <a:rPr lang="en-US" dirty="0"/>
              <a:t>, </a:t>
            </a:r>
            <a:r>
              <a:rPr lang="en-US" dirty="0" err="1"/>
              <a:t>käyttäjä</a:t>
            </a:r>
            <a:r>
              <a:rPr lang="en-US" dirty="0"/>
              <a:t>, </a:t>
            </a:r>
            <a:r>
              <a:rPr lang="en-US" dirty="0" err="1"/>
              <a:t>käyttöönotto</a:t>
            </a:r>
            <a:r>
              <a:rPr lang="en-US" dirty="0"/>
              <a:t>, </a:t>
            </a:r>
            <a:r>
              <a:rPr lang="en-US" dirty="0" err="1"/>
              <a:t>testaus</a:t>
            </a:r>
            <a:r>
              <a:rPr lang="en-US" dirty="0"/>
              <a:t> </a:t>
            </a:r>
            <a:r>
              <a:rPr lang="en-US" dirty="0" err="1"/>
              <a:t>yms</a:t>
            </a:r>
            <a:endParaRPr lang="en-US" dirty="0"/>
          </a:p>
          <a:p>
            <a:pPr lvl="1">
              <a:buFontTx/>
              <a:buChar char="-"/>
            </a:pPr>
            <a:r>
              <a:rPr lang="fi-FI" dirty="0"/>
              <a:t>Ongelmat ja niiden ratkaisut</a:t>
            </a:r>
          </a:p>
          <a:p>
            <a:pPr>
              <a:buFontTx/>
              <a:buChar char="-"/>
            </a:pPr>
            <a:r>
              <a:rPr lang="fi-FI" dirty="0"/>
              <a:t>Muista katu-uskottavuus – evidenssiä toteutuksesta olisi hyvä/kiinnostavaa näyttää jollain tavalla</a:t>
            </a:r>
          </a:p>
          <a:p>
            <a:pPr>
              <a:buFontTx/>
              <a:buChar char="-"/>
            </a:pPr>
            <a:r>
              <a:rPr lang="fi-FI" dirty="0"/>
              <a:t>Muista, että prosessi ei kiinnosta, jos</a:t>
            </a:r>
          </a:p>
          <a:p>
            <a:pPr lvl="1">
              <a:buFontTx/>
              <a:buChar char="-"/>
            </a:pPr>
            <a:r>
              <a:rPr lang="fi-FI" dirty="0"/>
              <a:t>siinä ei ole mitään normaalista poikkeavaa tai</a:t>
            </a:r>
          </a:p>
          <a:p>
            <a:pPr lvl="1">
              <a:buFontTx/>
              <a:buChar char="-"/>
            </a:pPr>
            <a:r>
              <a:rPr lang="fi-FI" dirty="0"/>
              <a:t>työsi ei ole prosessin parannustyö</a:t>
            </a:r>
          </a:p>
        </p:txBody>
      </p:sp>
    </p:spTree>
    <p:extLst>
      <p:ext uri="{BB962C8B-B14F-4D97-AF65-F5344CB8AC3E}">
        <p14:creationId xmlns:p14="http://schemas.microsoft.com/office/powerpoint/2010/main" val="12195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5504-C26B-46DB-BE27-909DB7297780}"/>
              </a:ext>
            </a:extLst>
          </p:cNvPr>
          <p:cNvSpPr>
            <a:spLocks noGrp="1"/>
          </p:cNvSpPr>
          <p:nvPr>
            <p:ph type="title"/>
          </p:nvPr>
        </p:nvSpPr>
        <p:spPr/>
        <p:txBody>
          <a:bodyPr/>
          <a:lstStyle/>
          <a:p>
            <a:r>
              <a:rPr lang="en-US" dirty="0" err="1"/>
              <a:t>Tulokset</a:t>
            </a:r>
            <a:endParaRPr lang="fi-FI" dirty="0"/>
          </a:p>
        </p:txBody>
      </p:sp>
      <p:sp>
        <p:nvSpPr>
          <p:cNvPr id="3" name="Content Placeholder 2">
            <a:extLst>
              <a:ext uri="{FF2B5EF4-FFF2-40B4-BE49-F238E27FC236}">
                <a16:creationId xmlns:a16="http://schemas.microsoft.com/office/drawing/2014/main" id="{52CEDFB6-6D1F-45F0-A482-758AD02E608C}"/>
              </a:ext>
            </a:extLst>
          </p:cNvPr>
          <p:cNvSpPr>
            <a:spLocks noGrp="1"/>
          </p:cNvSpPr>
          <p:nvPr>
            <p:ph sz="half" idx="1"/>
          </p:nvPr>
        </p:nvSpPr>
        <p:spPr/>
        <p:txBody>
          <a:bodyPr/>
          <a:lstStyle/>
          <a:p>
            <a:r>
              <a:rPr lang="fi-FI" dirty="0"/>
              <a:t>Tulosten esittely (esim. taulukot, kuviot, kuvat, suunnitelmat…)</a:t>
            </a:r>
          </a:p>
          <a:p>
            <a:r>
              <a:rPr lang="fi-FI" dirty="0"/>
              <a:t>Käyttökokemukset</a:t>
            </a:r>
          </a:p>
          <a:p>
            <a:r>
              <a:rPr lang="fi-FI" dirty="0"/>
              <a:t>Asiakkaan kommentit</a:t>
            </a:r>
          </a:p>
          <a:p>
            <a:r>
              <a:rPr lang="fi-FI" dirty="0"/>
              <a:t>Verrataan tuloksia tilanteeseen ennen kehitystyön aloittamista</a:t>
            </a:r>
          </a:p>
        </p:txBody>
      </p:sp>
    </p:spTree>
    <p:extLst>
      <p:ext uri="{BB962C8B-B14F-4D97-AF65-F5344CB8AC3E}">
        <p14:creationId xmlns:p14="http://schemas.microsoft.com/office/powerpoint/2010/main" val="15142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ABAAAA8-B754-6747-BD49-B57C7DE58E86}"/>
              </a:ext>
            </a:extLst>
          </p:cNvPr>
          <p:cNvSpPr>
            <a:spLocks noGrp="1"/>
          </p:cNvSpPr>
          <p:nvPr>
            <p:ph type="title"/>
          </p:nvPr>
        </p:nvSpPr>
        <p:spPr>
          <a:xfrm>
            <a:off x="4824747" y="639113"/>
            <a:ext cx="6816436" cy="1325563"/>
          </a:xfrm>
        </p:spPr>
        <p:txBody>
          <a:bodyPr/>
          <a:lstStyle/>
          <a:p>
            <a:r>
              <a:rPr lang="en-US" dirty="0" err="1"/>
              <a:t>Yhteenveto</a:t>
            </a:r>
            <a:endParaRPr lang="fi-FI" dirty="0"/>
          </a:p>
        </p:txBody>
      </p:sp>
      <p:sp>
        <p:nvSpPr>
          <p:cNvPr id="3" name="Sisällön paikkamerkki 2">
            <a:extLst>
              <a:ext uri="{FF2B5EF4-FFF2-40B4-BE49-F238E27FC236}">
                <a16:creationId xmlns:a16="http://schemas.microsoft.com/office/drawing/2014/main" id="{0E3BDFDE-A611-A44F-97F9-4B8FA0B973FA}"/>
              </a:ext>
            </a:extLst>
          </p:cNvPr>
          <p:cNvSpPr>
            <a:spLocks noGrp="1"/>
          </p:cNvSpPr>
          <p:nvPr>
            <p:ph sz="half" idx="4294967295"/>
          </p:nvPr>
        </p:nvSpPr>
        <p:spPr>
          <a:xfrm>
            <a:off x="4824747" y="2161264"/>
            <a:ext cx="6816436" cy="4035747"/>
          </a:xfrm>
        </p:spPr>
        <p:txBody>
          <a:bodyPr/>
          <a:lstStyle/>
          <a:p>
            <a:r>
              <a:rPr lang="fi-FI" sz="1600" dirty="0"/>
              <a:t>Tavoite lyhyesti ja toteutuiko tavoitteet</a:t>
            </a:r>
          </a:p>
          <a:p>
            <a:r>
              <a:rPr lang="fi-FI" sz="1600" dirty="0"/>
              <a:t>Missä ollaan nyt/käyttökokemuksia</a:t>
            </a:r>
          </a:p>
          <a:p>
            <a:r>
              <a:rPr lang="fi-FI" sz="1600" dirty="0"/>
              <a:t>Mitä työstä jäi käteen - mitä olen oppinut opinnäytetyöprosessin aikana</a:t>
            </a:r>
          </a:p>
          <a:p>
            <a:r>
              <a:rPr lang="fi-FI" sz="1600" dirty="0"/>
              <a:t>Olisiko jotain kannattanut tehdä toisin</a:t>
            </a:r>
          </a:p>
          <a:p>
            <a:r>
              <a:rPr lang="fi-FI" sz="1600" dirty="0"/>
              <a:t>Mahdolliset jatkotutkimus/kehitystyömahdollisuudet</a:t>
            </a:r>
          </a:p>
        </p:txBody>
      </p:sp>
    </p:spTree>
    <p:extLst>
      <p:ext uri="{BB962C8B-B14F-4D97-AF65-F5344CB8AC3E}">
        <p14:creationId xmlns:p14="http://schemas.microsoft.com/office/powerpoint/2010/main" val="1668890144"/>
      </p:ext>
    </p:extLst>
  </p:cSld>
  <p:clrMapOvr>
    <a:masterClrMapping/>
  </p:clrMapOvr>
</p:sld>
</file>

<file path=ppt/theme/theme1.xml><?xml version="1.0" encoding="utf-8"?>
<a:theme xmlns:a="http://schemas.openxmlformats.org/drawingml/2006/main" name="LAB tekstisiv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B yksiväriset- ja kuvasiv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6f199070db34d2ea66d4e4a35c19cd0 xmlns="fef30487-ce73-4b3c-aba1-3cb48e05d76e">
      <Terms xmlns="http://schemas.microsoft.com/office/infopath/2007/PartnerControls">
        <TermInfo xmlns="http://schemas.microsoft.com/office/infopath/2007/PartnerControls">
          <TermName xmlns="http://schemas.microsoft.com/office/infopath/2007/PartnerControls">Presentation template</TermName>
          <TermId xmlns="http://schemas.microsoft.com/office/infopath/2007/PartnerControls">8c065ee4-df56-491c-aa84-48e7de40a107</TermId>
        </TermInfo>
      </Terms>
    </h6f199070db34d2ea66d4e4a35c19cd0>
    <k6937742fddc4b07a01f9625a0039330 xmlns="ce3e3828-09ec-4a3b-8166-2db111bffd93" xsi:nil="true"/>
    <TaxCatchAll xmlns="fef30487-ce73-4b3c-aba1-3cb48e05d76e">
      <Value>30</Value>
      <Value>29</Value>
      <Value>45</Value>
      <Value>9</Value>
      <Value>8</Value>
      <Value>138</Value>
    </TaxCatchAll>
    <ga3029b6d0cd4eb488aef70c9ad6fbb6 xmlns="ce3e3828-09ec-4a3b-8166-2db111bffd93">
      <Terms xmlns="http://schemas.microsoft.com/office/infopath/2007/PartnerControls">
        <TermInfo xmlns="http://schemas.microsoft.com/office/infopath/2007/PartnerControls">
          <TermName xmlns="http://schemas.microsoft.com/office/infopath/2007/PartnerControls">Viestintä</TermName>
          <TermId xmlns="http://schemas.microsoft.com/office/infopath/2007/PartnerControls">77a3e8b9-2c46-4e86-98c8-221eaaaf0141</TermId>
        </TermInfo>
        <TermInfo xmlns="http://schemas.microsoft.com/office/infopath/2007/PartnerControls">
          <TermName xmlns="http://schemas.microsoft.com/office/infopath/2007/PartnerControls">Markkinointi</TermName>
          <TermId xmlns="http://schemas.microsoft.com/office/infopath/2007/PartnerControls">e18275a4-d3b1-4fae-8010-d0f708671868</TermId>
        </TermInfo>
        <TermInfo xmlns="http://schemas.microsoft.com/office/infopath/2007/PartnerControls">
          <TermName xmlns="http://schemas.microsoft.com/office/infopath/2007/PartnerControls">Markkinointimateriaali</TermName>
          <TermId xmlns="http://schemas.microsoft.com/office/infopath/2007/PartnerControls">031ee3c2-07d0-46bc-8594-2fbe95680ca6</TermId>
        </TermInfo>
      </Terms>
    </ga3029b6d0cd4eb488aef70c9ad6fbb6>
    <m881f301107944a1b0b5b0340a23cfdf xmlns="fef30487-ce73-4b3c-aba1-3cb48e05d76e">
      <Terms xmlns="http://schemas.microsoft.com/office/infopath/2007/PartnerControls">
        <TermInfo xmlns="http://schemas.microsoft.com/office/infopath/2007/PartnerControls">
          <TermName xmlns="http://schemas.microsoft.com/office/infopath/2007/PartnerControls">Fin</TermName>
          <TermId xmlns="http://schemas.microsoft.com/office/infopath/2007/PartnerControls">41df156c-c7fe-4e28-88f7-3a5df21ba048</TermId>
        </TermInfo>
      </Terms>
    </m881f301107944a1b0b5b0340a23cfdf>
    <hfa10a6f7ff5401bbd8011f0bc528b9e xmlns="ce3e3828-09ec-4a3b-8166-2db111bffd93" xsi:nil="true"/>
    <f70e5f68309542cdaf2bd78980cef1ce xmlns="ce3e3828-09ec-4a3b-8166-2db111bffd93" xsi:nil="true"/>
    <e80901f59ad4499e90eb491b1bb0dec5 xmlns="ce3e3828-09ec-4a3b-8166-2db111bffd93" xsi:nil="true"/>
    <e14df46fb77e4f6380165f2386c8b35d xmlns="ce3e3828-09ec-4a3b-8166-2db111bffd93">
      <Terms xmlns="http://schemas.microsoft.com/office/infopath/2007/PartnerControls">
        <TermInfo xmlns="http://schemas.microsoft.com/office/infopath/2007/PartnerControls">
          <TermName xmlns="http://schemas.microsoft.com/office/infopath/2007/PartnerControls">Yhteiset / koko LAMK</TermName>
          <TermId xmlns="http://schemas.microsoft.com/office/infopath/2007/PartnerControls">d3984790-1fb0-4e30-9786-da33464a3455</TermId>
        </TermInfo>
      </Terms>
    </e14df46fb77e4f6380165f2386c8b35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LAMK Dokumentti" ma:contentTypeID="0x010100BA5805D1760BA7488C325FABAA6AD68200AD576DCA9CC53B4D83F64BD0EA7506BD" ma:contentTypeVersion="13" ma:contentTypeDescription="" ma:contentTypeScope="" ma:versionID="82cf2c200a9aac81dab4c190a988a504">
  <xsd:schema xmlns:xsd="http://www.w3.org/2001/XMLSchema" xmlns:xs="http://www.w3.org/2001/XMLSchema" xmlns:p="http://schemas.microsoft.com/office/2006/metadata/properties" xmlns:ns2="ce3e3828-09ec-4a3b-8166-2db111bffd93" xmlns:ns3="fef30487-ce73-4b3c-aba1-3cb48e05d76e" targetNamespace="http://schemas.microsoft.com/office/2006/metadata/properties" ma:root="true" ma:fieldsID="16b6a5e663ea71c387dbae767a944870" ns2:_="" ns3:_="">
    <xsd:import namespace="ce3e3828-09ec-4a3b-8166-2db111bffd93"/>
    <xsd:import namespace="fef30487-ce73-4b3c-aba1-3cb48e05d76e"/>
    <xsd:element name="properties">
      <xsd:complexType>
        <xsd:sequence>
          <xsd:element name="documentManagement">
            <xsd:complexType>
              <xsd:all>
                <xsd:element ref="ns3:h6f199070db34d2ea66d4e4a35c19cd0" minOccurs="0"/>
                <xsd:element ref="ns3:TaxCatchAll" minOccurs="0"/>
                <xsd:element ref="ns3:TaxCatchAllLabel" minOccurs="0"/>
                <xsd:element ref="ns2:ga3029b6d0cd4eb488aef70c9ad6fbb6" minOccurs="0"/>
                <xsd:element ref="ns3:m881f301107944a1b0b5b0340a23cfdf" minOccurs="0"/>
                <xsd:element ref="ns2:e14df46fb77e4f6380165f2386c8b35d" minOccurs="0"/>
                <xsd:element ref="ns2:k6937742fddc4b07a01f9625a0039330" minOccurs="0"/>
                <xsd:element ref="ns2:f70e5f68309542cdaf2bd78980cef1ce" minOccurs="0"/>
                <xsd:element ref="ns2:hfa10a6f7ff5401bbd8011f0bc528b9e" minOccurs="0"/>
                <xsd:element ref="ns2:e80901f59ad4499e90eb491b1bb0dec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e3828-09ec-4a3b-8166-2db111bffd93" elementFormDefault="qualified">
    <xsd:import namespace="http://schemas.microsoft.com/office/2006/documentManagement/types"/>
    <xsd:import namespace="http://schemas.microsoft.com/office/infopath/2007/PartnerControls"/>
    <xsd:element name="ga3029b6d0cd4eb488aef70c9ad6fbb6" ma:index="11" nillable="true" ma:taxonomy="true" ma:internalName="ga3029b6d0cd4eb488aef70c9ad6fbb6" ma:taxonomyFieldName="LAMK_x0020_Avainsana" ma:displayName="LAMK Avainsana" ma:readOnly="false" ma:fieldId="{1fa10a6f-7ff5-401b-bd80-11f0bc528b9e}" ma:taxonomyMulti="true" ma:sspId="2703ad23-8153-45da-8605-685a98b05156" ma:termSetId="209a2c21-5f36-46fa-aef1-d8d6cd169a88" ma:anchorId="00000000-0000-0000-0000-000000000000" ma:open="true" ma:isKeyword="false">
      <xsd:complexType>
        <xsd:sequence>
          <xsd:element ref="pc:Terms" minOccurs="0" maxOccurs="1"/>
        </xsd:sequence>
      </xsd:complexType>
    </xsd:element>
    <xsd:element name="e14df46fb77e4f6380165f2386c8b35d" ma:index="13" nillable="true" ma:taxonomy="true" ma:internalName="e14df46fb77e4f6380165f2386c8b35d" ma:taxonomyFieldName="LAMK_x0020_Ala" ma:displayName="LAMK Ala" ma:readOnly="false" ma:default="-1;#Yhteiset / koko LAMK|d3984790-1fb0-4e30-9786-da33464a3455" ma:fieldId="{e80901f5-9ad4-499e-90eb-491b1bb0dec5}" ma:taxonomyMulti="true" ma:sspId="2703ad23-8153-45da-8605-685a98b05156" ma:termSetId="e391dc52-e9e8-41d8-b1d8-c8948bff6996" ma:anchorId="00000000-0000-0000-0000-000000000000" ma:open="false" ma:isKeyword="false">
      <xsd:complexType>
        <xsd:sequence>
          <xsd:element ref="pc:Terms" minOccurs="0" maxOccurs="1"/>
        </xsd:sequence>
      </xsd:complexType>
    </xsd:element>
    <xsd:element name="k6937742fddc4b07a01f9625a0039330" ma:index="14" nillable="true" ma:displayName="LAMK Kieli_1" ma:hidden="true" ma:internalName="k6937742fddc4b07a01f9625a0039330" ma:readOnly="false">
      <xsd:simpleType>
        <xsd:restriction base="dms:Note"/>
      </xsd:simpleType>
    </xsd:element>
    <xsd:element name="f70e5f68309542cdaf2bd78980cef1ce" ma:index="16" nillable="true" ma:displayName="LAMK Dokumenttityyppi_1" ma:hidden="true" ma:internalName="f70e5f68309542cdaf2bd78980cef1ce" ma:readOnly="false">
      <xsd:simpleType>
        <xsd:restriction base="dms:Note"/>
      </xsd:simpleType>
    </xsd:element>
    <xsd:element name="hfa10a6f7ff5401bbd8011f0bc528b9e" ma:index="18" nillable="true" ma:displayName="LAMK Avainsana_1" ma:hidden="true" ma:internalName="hfa10a6f7ff5401bbd8011f0bc528b9e" ma:readOnly="false">
      <xsd:simpleType>
        <xsd:restriction base="dms:Note"/>
      </xsd:simpleType>
    </xsd:element>
    <xsd:element name="e80901f59ad4499e90eb491b1bb0dec5" ma:index="20" nillable="true" ma:displayName="LAMK Ala_1" ma:hidden="true" ma:internalName="e80901f59ad4499e90eb491b1bb0dec5"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30487-ce73-4b3c-aba1-3cb48e05d76e" elementFormDefault="qualified">
    <xsd:import namespace="http://schemas.microsoft.com/office/2006/documentManagement/types"/>
    <xsd:import namespace="http://schemas.microsoft.com/office/infopath/2007/PartnerControls"/>
    <xsd:element name="h6f199070db34d2ea66d4e4a35c19cd0" ma:index="8" nillable="true" ma:taxonomy="true" ma:internalName="h6f199070db34d2ea66d4e4a35c19cd0" ma:taxonomyFieldName="LAMK_x0020_Dokumenttityyppi" ma:displayName="LAMK Dokumenttityyppi" ma:readOnly="false" ma:fieldId="{f70e5f68-3095-42cd-af2b-d78980cef1ce}" ma:sspId="2703ad23-8153-45da-8605-685a98b05156" ma:termSetId="09bfd29c-5ebd-439c-a20a-4867b3a51a00" ma:anchorId="156dac8f-235c-4cc7-8a69-e6b08171d9b5" ma:open="false" ma:isKeyword="false">
      <xsd:complexType>
        <xsd:sequence>
          <xsd:element ref="pc:Terms" minOccurs="0" maxOccurs="1"/>
        </xsd:sequence>
      </xsd:complexType>
    </xsd:element>
    <xsd:element name="TaxCatchAll" ma:index="9" nillable="true" ma:displayName="Taxonomy Catch All Column" ma:hidden="true" ma:list="{0b0c3c00-b3e0-4410-be1e-75de275291c8}" ma:internalName="TaxCatchAll" ma:readOnly="false" ma:showField="CatchAllData" ma:web="fef30487-ce73-4b3c-aba1-3cb48e05d76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0b0c3c00-b3e0-4410-be1e-75de275291c8}" ma:internalName="TaxCatchAllLabel" ma:readOnly="true" ma:showField="CatchAllDataLabel" ma:web="fef30487-ce73-4b3c-aba1-3cb48e05d76e">
      <xsd:complexType>
        <xsd:complexContent>
          <xsd:extension base="dms:MultiChoiceLookup">
            <xsd:sequence>
              <xsd:element name="Value" type="dms:Lookup" maxOccurs="unbounded" minOccurs="0" nillable="true"/>
            </xsd:sequence>
          </xsd:extension>
        </xsd:complexContent>
      </xsd:complexType>
    </xsd:element>
    <xsd:element name="m881f301107944a1b0b5b0340a23cfdf" ma:index="12" nillable="true" ma:taxonomy="true" ma:internalName="m881f301107944a1b0b5b0340a23cfdf" ma:taxonomyFieldName="LAMK_x0020_Kieli" ma:displayName="LAMK Kieli" ma:readOnly="false" ma:default="-1;#Fin|41df156c-c7fe-4e28-88f7-3a5df21ba048" ma:fieldId="{46937742-fddc-4b07-a01f-9625a0039330}" ma:sspId="2703ad23-8153-45da-8605-685a98b05156" ma:termSetId="f09c2bef-757e-49a2-9542-5031ea63b660"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7EB583-2EFB-4C77-8161-E5B2AB3241F5}">
  <ds:schemaRefs>
    <ds:schemaRef ds:uri="http://schemas.microsoft.com/office/2006/metadata/properties"/>
    <ds:schemaRef ds:uri="http://schemas.microsoft.com/office/infopath/2007/PartnerControls"/>
    <ds:schemaRef ds:uri="fef30487-ce73-4b3c-aba1-3cb48e05d76e"/>
    <ds:schemaRef ds:uri="ce3e3828-09ec-4a3b-8166-2db111bffd93"/>
  </ds:schemaRefs>
</ds:datastoreItem>
</file>

<file path=customXml/itemProps2.xml><?xml version="1.0" encoding="utf-8"?>
<ds:datastoreItem xmlns:ds="http://schemas.openxmlformats.org/officeDocument/2006/customXml" ds:itemID="{894B864A-79A8-4842-A3F1-F1A3CDCFF96E}">
  <ds:schemaRefs>
    <ds:schemaRef ds:uri="http://schemas.microsoft.com/sharepoint/v3/contenttype/forms"/>
  </ds:schemaRefs>
</ds:datastoreItem>
</file>

<file path=customXml/itemProps3.xml><?xml version="1.0" encoding="utf-8"?>
<ds:datastoreItem xmlns:ds="http://schemas.openxmlformats.org/officeDocument/2006/customXml" ds:itemID="{C7FAFDAC-5D56-4943-AEA2-1083EEFDD4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e3828-09ec-4a3b-8166-2db111bffd93"/>
    <ds:schemaRef ds:uri="fef30487-ce73-4b3c-aba1-3cb48e05d7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122</TotalTime>
  <Words>352</Words>
  <Application>Microsoft Macintosh PowerPoint</Application>
  <PresentationFormat>Widescreen</PresentationFormat>
  <Paragraphs>67</Paragraphs>
  <Slides>11</Slides>
  <Notes>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Arial Black</vt:lpstr>
      <vt:lpstr>Calibri</vt:lpstr>
      <vt:lpstr>Calibri Light</vt:lpstr>
      <vt:lpstr>LAB tekstisivut</vt:lpstr>
      <vt:lpstr>LAB yksiväriset- ja kuvasivut</vt:lpstr>
      <vt:lpstr>Opinnäytetyön nimi</vt:lpstr>
      <vt:lpstr>Ohjeita tekemiseen</vt:lpstr>
      <vt:lpstr>Sisältö</vt:lpstr>
      <vt:lpstr>Johdanto ja tutkimuksen tavoite</vt:lpstr>
      <vt:lpstr>Työn tausta – tämän dian voi skipata, jos työllä ei ole toimeksiantajaa</vt:lpstr>
      <vt:lpstr>Teoriaosuus</vt:lpstr>
      <vt:lpstr>Toteutusosuus</vt:lpstr>
      <vt:lpstr>Tulokset</vt:lpstr>
      <vt:lpstr>Yhteenveto</vt:lpstr>
      <vt:lpstr>Lähteet</vt:lpstr>
      <vt:lpstr>Kiitos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Opinnäytetyön nimi</dc:title>
  <dc:creator>Lea K Heikinheimo</dc:creator>
  <cp:lastModifiedBy>Matti Welin</cp:lastModifiedBy>
  <cp:revision>10</cp:revision>
  <dcterms:created xsi:type="dcterms:W3CDTF">2020-01-29T14:01:44Z</dcterms:created>
  <dcterms:modified xsi:type="dcterms:W3CDTF">2022-03-29T11:44:03Z</dcterms:modified>
</cp:coreProperties>
</file>