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5" r:id="rId3"/>
    <p:sldId id="266" r:id="rId4"/>
    <p:sldId id="267" r:id="rId5"/>
    <p:sldId id="268" r:id="rId6"/>
    <p:sldId id="263" r:id="rId7"/>
    <p:sldId id="262" r:id="rId8"/>
    <p:sldId id="264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BBE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10대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3C-4583-AE7F-CB026298C0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3C-4583-AE7F-CB026298C0C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3C-4583-AE7F-CB026298C0C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3C-4583-AE7F-CB026298C0C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B3C-4583-AE7F-CB026298C0CD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10</a:t>
                    </a:r>
                    <a:r>
                      <a:rPr lang="ko-KR" altLang="en-US" smtClean="0"/>
                      <a:t>대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B3C-4583-AE7F-CB026298C0CD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27018A6-2850-4E4A-A47A-0755B376E7CE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3C-4583-AE7F-CB026298C0CD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0EB3027-CC28-4647-A030-9F2D18F5E3D4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B3C-4583-AE7F-CB026298C0CD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257C10C-E841-495E-B618-EB385B136D19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B3C-4583-AE7F-CB026298C0CD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853FE849-EE17-41BD-BA37-A93DE74C16C4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B3C-4583-AE7F-CB026298C0CD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362F1B4E-1B3C-422F-A1D2-A26652E5E9C4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5A94-4D2F-A2DF-B8009A44C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SF/판타지</c:v>
                </c:pt>
                <c:pt idx="1">
                  <c:v>액션</c:v>
                </c:pt>
                <c:pt idx="2">
                  <c:v>범죄/스릴러</c:v>
                </c:pt>
                <c:pt idx="3">
                  <c:v>로맨틱 코미디</c:v>
                </c:pt>
                <c:pt idx="4">
                  <c:v>드라마</c:v>
                </c:pt>
                <c:pt idx="5">
                  <c:v>기타장르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23.5</c:v>
                </c:pt>
                <c:pt idx="1">
                  <c:v>19.8</c:v>
                </c:pt>
                <c:pt idx="2">
                  <c:v>15.8</c:v>
                </c:pt>
                <c:pt idx="3">
                  <c:v>9</c:v>
                </c:pt>
                <c:pt idx="4">
                  <c:v>5.2</c:v>
                </c:pt>
                <c:pt idx="5">
                  <c:v>26.5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B3C-4583-AE7F-CB026298C0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20대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4AFBAC9-E59D-45CA-9EC0-4BCD57976639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5A94-4D2F-A2DF-B8009A44C75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1815EF4B-1731-4CD1-8AB7-36D238BFBE17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C-5A94-4D2F-A2DF-B8009A44C75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568351C-FF43-4A13-B894-9ECA3B9DCBF4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5A94-4D2F-A2DF-B8009A44C75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DEED1B12-7EA6-41BA-90DC-4611E7C5A451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5A94-4D2F-A2DF-B8009A44C753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0E09D0C6-16F4-47E0-9DD8-793EBAB39FEF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5A94-4D2F-A2DF-B8009A44C753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DB30A81B-5EB6-411A-994D-725D251A962A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5A94-4D2F-A2DF-B8009A44C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SF/판타지</c:v>
                </c:pt>
                <c:pt idx="1">
                  <c:v>액션</c:v>
                </c:pt>
                <c:pt idx="2">
                  <c:v>범죄/스릴러</c:v>
                </c:pt>
                <c:pt idx="3">
                  <c:v>로맨틱 코미디</c:v>
                </c:pt>
                <c:pt idx="4">
                  <c:v>드라마</c:v>
                </c:pt>
                <c:pt idx="5">
                  <c:v>기타장르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22.3</c:v>
                </c:pt>
                <c:pt idx="1">
                  <c:v>22.6</c:v>
                </c:pt>
                <c:pt idx="2">
                  <c:v>18.600000000000001</c:v>
                </c:pt>
                <c:pt idx="3">
                  <c:v>11</c:v>
                </c:pt>
                <c:pt idx="4">
                  <c:v>7.2</c:v>
                </c:pt>
                <c:pt idx="5">
                  <c:v>18.3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B3C-4583-AE7F-CB026298C0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30대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69F-4869-AB07-8F37BE14D94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69F-4869-AB07-8F37BE14D94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69F-4869-AB07-8F37BE14D94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369F-4869-AB07-8F37BE14D94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69F-4869-AB07-8F37BE14D94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EA5CBBF-C7B0-4F44-BC18-097DA0821410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369F-4869-AB07-8F37BE14D94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4758EE9-0ADE-464F-8950-A22CD4FF010B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69F-4869-AB07-8F37BE14D94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89D1A53-4572-4DE5-BC6B-AAC2BBEAE5A4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369F-4869-AB07-8F37BE14D94E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A87AE9E4-5BFC-4861-B73A-B87A5C486C98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69F-4869-AB07-8F37BE14D94E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F9896926-F042-43BB-AC03-E71C316E1AB9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369F-4869-AB07-8F37BE14D94E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6BB651C9-A938-4B49-B90B-450921A32A36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5A94-4D2F-A2DF-B8009A44C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SF/판타지</c:v>
                </c:pt>
                <c:pt idx="1">
                  <c:v>액션</c:v>
                </c:pt>
                <c:pt idx="2">
                  <c:v>범죄/스릴러</c:v>
                </c:pt>
                <c:pt idx="3">
                  <c:v>로맨틱 코미디</c:v>
                </c:pt>
                <c:pt idx="4">
                  <c:v>드라마</c:v>
                </c:pt>
                <c:pt idx="5">
                  <c:v>기타장르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27.9</c:v>
                </c:pt>
                <c:pt idx="1">
                  <c:v>25.3</c:v>
                </c:pt>
                <c:pt idx="2">
                  <c:v>12.6</c:v>
                </c:pt>
                <c:pt idx="3">
                  <c:v>4</c:v>
                </c:pt>
                <c:pt idx="4">
                  <c:v>8.5</c:v>
                </c:pt>
                <c:pt idx="5">
                  <c:v>21.8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C-43C1-85F4-2A64D6DC81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40대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smtClean="0"/>
                      <a:t>40</a:t>
                    </a:r>
                    <a:r>
                      <a:rPr lang="ko-KR" altLang="en-US" smtClean="0"/>
                      <a:t>대</a:t>
                    </a:r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5A94-4D2F-A2DF-B8009A44C75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0C8C5D6-E9A1-4757-B623-0681E8EEC477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B-5A94-4D2F-A2DF-B8009A44C75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CD91D0A-E6BC-41D5-8178-3879F8D508B8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A-5A94-4D2F-A2DF-B8009A44C75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2CEE1BF-0D8D-47EA-8A45-60172AF5E11E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5A94-4D2F-A2DF-B8009A44C753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967F9814-F038-4CEA-BA8B-5097A0A12028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5A94-4D2F-A2DF-B8009A44C753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C5B95ECF-F759-46EE-BEDE-4C2043B6E2AD}" type="SERIESNAME">
                      <a:rPr lang="ko-KR" altLang="en-US" smtClean="0"/>
                      <a:pPr/>
                      <a:t>[계열 이름]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5A94-4D2F-A2DF-B8009A44C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SF/판타지</c:v>
                </c:pt>
                <c:pt idx="1">
                  <c:v>액션</c:v>
                </c:pt>
                <c:pt idx="2">
                  <c:v>범죄/스릴러</c:v>
                </c:pt>
                <c:pt idx="3">
                  <c:v>로맨틱 코미디</c:v>
                </c:pt>
                <c:pt idx="4">
                  <c:v>드라마</c:v>
                </c:pt>
                <c:pt idx="5">
                  <c:v>기타장르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30.8</c:v>
                </c:pt>
                <c:pt idx="1">
                  <c:v>21.5</c:v>
                </c:pt>
                <c:pt idx="2">
                  <c:v>12.6</c:v>
                </c:pt>
                <c:pt idx="3">
                  <c:v>8</c:v>
                </c:pt>
                <c:pt idx="4">
                  <c:v>9.1</c:v>
                </c:pt>
                <c:pt idx="5">
                  <c:v>18.100000000000001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C-43C1-85F4-2A64D6DC81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92638544"/>
        <c:axId val="476056064"/>
      </c:barChart>
      <c:catAx>
        <c:axId val="192638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6056064"/>
        <c:crosses val="autoZero"/>
        <c:auto val="1"/>
        <c:lblAlgn val="ctr"/>
        <c:lblOffset val="100"/>
        <c:noMultiLvlLbl val="0"/>
      </c:catAx>
      <c:valAx>
        <c:axId val="4760560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9263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7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5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1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4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2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937164" y="2426208"/>
            <a:ext cx="6557818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prstClr val="white"/>
                </a:solidFill>
              </a:rPr>
              <a:t>MOVIE Information </a:t>
            </a:r>
            <a:r>
              <a:rPr lang="en-US" altLang="ko-KR" sz="3600" b="1" i="1" dirty="0" err="1" smtClean="0">
                <a:solidFill>
                  <a:prstClr val="white"/>
                </a:solidFill>
              </a:rPr>
              <a:t>chatBot</a:t>
            </a:r>
            <a:endParaRPr lang="en-US" altLang="ko-KR" sz="3600" b="1" i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r>
              <a:rPr lang="ko-KR" altLang="en-US" sz="1100" dirty="0" smtClean="0">
                <a:solidFill>
                  <a:prstClr val="white"/>
                </a:solidFill>
              </a:rPr>
              <a:t>조 </a:t>
            </a:r>
            <a:r>
              <a:rPr lang="ko-KR" altLang="en-US" sz="1100" dirty="0" err="1" smtClean="0">
                <a:solidFill>
                  <a:prstClr val="white"/>
                </a:solidFill>
              </a:rPr>
              <a:t>김광남</a:t>
            </a:r>
            <a:r>
              <a:rPr lang="ko-KR" altLang="en-US" sz="1100" dirty="0" smtClean="0">
                <a:solidFill>
                  <a:prstClr val="white"/>
                </a:solidFill>
              </a:rPr>
              <a:t> 김준영 </a:t>
            </a:r>
            <a:r>
              <a:rPr lang="ko-KR" altLang="en-US" sz="1100" dirty="0" err="1" smtClean="0">
                <a:solidFill>
                  <a:prstClr val="white"/>
                </a:solidFill>
              </a:rPr>
              <a:t>황창섭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5133372" y="3818983"/>
          <a:ext cx="1996506" cy="12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77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2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66328" y="1559362"/>
            <a:ext cx="5449454" cy="457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47474" y="763993"/>
            <a:ext cx="435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2"/>
                </a:solidFill>
              </a:rPr>
              <a:t>Introduction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0218" y="1702916"/>
            <a:ext cx="5733805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u="sng" dirty="0" smtClean="0">
                <a:solidFill>
                  <a:schemeClr val="tx2"/>
                </a:solidFill>
                <a:latin typeface="+mn-ea"/>
              </a:rPr>
              <a:t>001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서론</a:t>
            </a: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/>
                </a:solidFill>
                <a:latin typeface="+mn-ea"/>
              </a:rPr>
              <a:t>당신이 선호하는 취미는</a:t>
            </a:r>
            <a:r>
              <a:rPr lang="en-US" altLang="ko-KR" sz="1600" dirty="0" smtClean="0">
                <a:solidFill>
                  <a:schemeClr val="tx2"/>
                </a:solidFill>
                <a:latin typeface="+mn-ea"/>
              </a:rPr>
              <a:t>?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/>
                </a:solidFill>
                <a:latin typeface="+mn-ea"/>
              </a:rPr>
              <a:t>세대별 영화 선호 장르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400" u="sng" dirty="0" smtClean="0">
                <a:solidFill>
                  <a:schemeClr val="tx2"/>
                </a:solidFill>
                <a:latin typeface="+mn-ea"/>
              </a:rPr>
              <a:t>002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본론</a:t>
            </a:r>
            <a:endParaRPr lang="en-US" altLang="ko-KR" sz="2400" dirty="0" smtClean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/>
                </a:solidFill>
                <a:latin typeface="+mn-ea"/>
              </a:rPr>
              <a:t>구현 방법</a:t>
            </a:r>
            <a:endParaRPr lang="en-US" altLang="ko-KR" sz="1600" dirty="0" smtClean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+mn-ea"/>
              </a:rPr>
              <a:t>Dialog Flow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/>
                </a:solidFill>
                <a:latin typeface="+mn-ea"/>
              </a:rPr>
              <a:t>동작 모습</a:t>
            </a:r>
            <a:endParaRPr lang="en-US" altLang="ko-KR" sz="2400" dirty="0" smtClean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400" u="sng" dirty="0" smtClean="0">
                <a:solidFill>
                  <a:schemeClr val="tx2"/>
                </a:solidFill>
                <a:latin typeface="+mn-ea"/>
              </a:rPr>
              <a:t>003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결론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/>
                </a:solidFill>
                <a:latin typeface="+mn-ea"/>
              </a:rPr>
              <a:t>결론 및 향후 발전 계획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75564" y="5274157"/>
            <a:ext cx="4451927" cy="0"/>
          </a:xfrm>
          <a:prstGeom prst="line">
            <a:avLst/>
          </a:prstGeom>
          <a:ln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048619" y="172098"/>
            <a:ext cx="61847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b="1" kern="0" dirty="0" smtClean="0">
                <a:ln w="3175">
                  <a:noFill/>
                </a:ln>
                <a:solidFill>
                  <a:srgbClr val="CABFB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당신이 선호하는 취미는</a:t>
            </a:r>
            <a:r>
              <a:rPr lang="en-US" altLang="ko-KR" sz="4400" b="1" kern="0" dirty="0" smtClean="0">
                <a:ln w="3175">
                  <a:noFill/>
                </a:ln>
                <a:solidFill>
                  <a:srgbClr val="CABFB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7942543" y="6470650"/>
            <a:ext cx="2667000" cy="3873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78146" y="4998917"/>
            <a:ext cx="4154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등산에 이어 성별의 구분이 없는 인기 취미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15325" y="5433377"/>
            <a:ext cx="1338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60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위</a:t>
            </a:r>
            <a:endParaRPr lang="ko-KR" altLang="en-US" sz="6000" dirty="0">
              <a:solidFill>
                <a:prstClr val="black"/>
              </a:solidFill>
            </a:endParaRPr>
          </a:p>
        </p:txBody>
      </p:sp>
      <p:sp>
        <p:nvSpPr>
          <p:cNvPr id="31" name="타원형 설명선 30"/>
          <p:cNvSpPr/>
          <p:nvPr/>
        </p:nvSpPr>
        <p:spPr>
          <a:xfrm>
            <a:off x="5090188" y="2015206"/>
            <a:ext cx="2658447" cy="2520151"/>
          </a:xfrm>
          <a:prstGeom prst="wedgeEllipseCallout">
            <a:avLst>
              <a:gd name="adj1" fmla="val 69008"/>
              <a:gd name="adj2" fmla="val 389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44959" y="2747518"/>
            <a:ext cx="27574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252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오늘 뭐할까</a:t>
            </a:r>
            <a:r>
              <a:rPr lang="en-US" altLang="ko-KR" sz="2800" dirty="0" smtClean="0">
                <a:solidFill>
                  <a:srgbClr val="5252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</a:p>
          <a:p>
            <a:pPr algn="ctr"/>
            <a:r>
              <a:rPr lang="ko-KR" altLang="en-US" sz="2800" dirty="0" smtClean="0">
                <a:solidFill>
                  <a:srgbClr val="525252"/>
                </a:solidFill>
                <a:ea typeface="야놀자 야체 B" panose="02020603020101020101" pitchFamily="18" charset="-127"/>
              </a:rPr>
              <a:t>영화 </a:t>
            </a:r>
            <a:r>
              <a:rPr lang="en-US" altLang="ko-KR" sz="2800" dirty="0" smtClean="0">
                <a:solidFill>
                  <a:srgbClr val="525252"/>
                </a:solidFill>
                <a:ea typeface="야놀자 야체 B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525252"/>
                </a:solidFill>
                <a:ea typeface="야놀자 야체 B" panose="02020603020101020101" pitchFamily="18" charset="-127"/>
              </a:rPr>
              <a:t>보러 갈래</a:t>
            </a:r>
            <a:r>
              <a:rPr lang="en-US" altLang="ko-KR" sz="2800" dirty="0" smtClean="0">
                <a:solidFill>
                  <a:srgbClr val="525252"/>
                </a:solidFill>
                <a:ea typeface="야놀자 야체 B" panose="02020603020101020101" pitchFamily="18" charset="-127"/>
              </a:rPr>
              <a:t>?</a:t>
            </a:r>
            <a:endParaRPr lang="ko-KR" altLang="en-US" sz="2800" dirty="0">
              <a:solidFill>
                <a:srgbClr val="525252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03015" y="2561215"/>
            <a:ext cx="972184" cy="972184"/>
            <a:chOff x="853648" y="1399541"/>
            <a:chExt cx="1392230" cy="1392230"/>
          </a:xfrm>
        </p:grpSpPr>
        <p:sp>
          <p:nvSpPr>
            <p:cNvPr id="34" name="타원형 설명선 33"/>
            <p:cNvSpPr/>
            <p:nvPr/>
          </p:nvSpPr>
          <p:spPr>
            <a:xfrm>
              <a:off x="945977" y="1488038"/>
              <a:ext cx="1207573" cy="1216290"/>
            </a:xfrm>
            <a:prstGeom prst="wedgeEllipseCallout">
              <a:avLst>
                <a:gd name="adj1" fmla="val 48500"/>
                <a:gd name="adj2" fmla="val 498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525252"/>
                  </a:solidFill>
                  <a:latin typeface="야놀자 야체 B" panose="02020603020101020101" pitchFamily="18" charset="-127"/>
                  <a:ea typeface="야놀자 야체 B" panose="02020603020101020101"/>
                </a:rPr>
                <a:t>영화관람</a:t>
              </a:r>
              <a:endParaRPr lang="ko-KR" altLang="en-US" sz="1200" dirty="0">
                <a:solidFill>
                  <a:srgbClr val="525252"/>
                </a:solidFill>
                <a:latin typeface="야놀자 야체 B" panose="02020603020101020101" pitchFamily="18" charset="-127"/>
                <a:ea typeface="야놀자 야체 B" panose="02020603020101020101"/>
              </a:endParaRPr>
            </a:p>
          </p:txBody>
        </p:sp>
        <p:sp>
          <p:nvSpPr>
            <p:cNvPr id="35" name="원호 34"/>
            <p:cNvSpPr/>
            <p:nvPr/>
          </p:nvSpPr>
          <p:spPr>
            <a:xfrm>
              <a:off x="853648" y="1399541"/>
              <a:ext cx="1392230" cy="1392230"/>
            </a:xfrm>
            <a:prstGeom prst="arc">
              <a:avLst>
                <a:gd name="adj1" fmla="val 5277174"/>
                <a:gd name="adj2" fmla="val 16505918"/>
              </a:avLst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613209" y="2273080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lang="en-US" altLang="ko-KR" sz="24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55933" y="2200384"/>
            <a:ext cx="972184" cy="972184"/>
            <a:chOff x="853648" y="1399541"/>
            <a:chExt cx="1392230" cy="1392230"/>
          </a:xfrm>
        </p:grpSpPr>
        <p:sp>
          <p:nvSpPr>
            <p:cNvPr id="38" name="타원형 설명선 37"/>
            <p:cNvSpPr/>
            <p:nvPr/>
          </p:nvSpPr>
          <p:spPr>
            <a:xfrm>
              <a:off x="945977" y="1488038"/>
              <a:ext cx="1207572" cy="1216289"/>
            </a:xfrm>
            <a:prstGeom prst="wedgeEllipseCallout">
              <a:avLst>
                <a:gd name="adj1" fmla="val 2187"/>
                <a:gd name="adj2" fmla="val 723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525252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종합순위</a:t>
              </a:r>
              <a:endParaRPr lang="ko-KR" altLang="en-US" sz="1200" dirty="0">
                <a:solidFill>
                  <a:srgbClr val="5252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9" name="원호 38"/>
            <p:cNvSpPr/>
            <p:nvPr/>
          </p:nvSpPr>
          <p:spPr>
            <a:xfrm>
              <a:off x="853648" y="1399541"/>
              <a:ext cx="1392230" cy="1392230"/>
            </a:xfrm>
            <a:prstGeom prst="arc">
              <a:avLst>
                <a:gd name="adj1" fmla="val 6562510"/>
                <a:gd name="adj2" fmla="val 1339851"/>
              </a:avLst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ko-KR" alt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172983" y="2939930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  <a:ea typeface="야놀자 야체 B" panose="02020603020101020101" pitchFamily="18" charset="-127"/>
              </a:rPr>
              <a:t>5</a:t>
            </a:r>
            <a:r>
              <a:rPr lang="ko-KR" altLang="en-US" sz="2400" dirty="0" smtClean="0">
                <a:solidFill>
                  <a:prstClr val="white"/>
                </a:solidFill>
                <a:ea typeface="야놀자 야체 B" panose="02020603020101020101" pitchFamily="18" charset="-127"/>
              </a:rPr>
              <a:t>위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81876" y="4044574"/>
            <a:ext cx="972184" cy="972184"/>
            <a:chOff x="853648" y="1399541"/>
            <a:chExt cx="1392230" cy="1392230"/>
          </a:xfrm>
        </p:grpSpPr>
        <p:sp>
          <p:nvSpPr>
            <p:cNvPr id="42" name="타원형 설명선 41"/>
            <p:cNvSpPr/>
            <p:nvPr/>
          </p:nvSpPr>
          <p:spPr>
            <a:xfrm>
              <a:off x="945977" y="1488038"/>
              <a:ext cx="1207572" cy="1216289"/>
            </a:xfrm>
            <a:prstGeom prst="wedgeEllipseCallout">
              <a:avLst>
                <a:gd name="adj1" fmla="val 74480"/>
                <a:gd name="adj2" fmla="val -263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dirty="0" smtClean="0">
                  <a:solidFill>
                    <a:srgbClr val="525252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2030</a:t>
              </a:r>
              <a:r>
                <a:rPr lang="ko-KR" altLang="en-US" sz="1200" dirty="0" smtClean="0">
                  <a:solidFill>
                    <a:srgbClr val="525252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세대</a:t>
              </a:r>
              <a:endParaRPr lang="en-US" altLang="ko-KR" sz="1200" dirty="0" smtClean="0">
                <a:solidFill>
                  <a:srgbClr val="5252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rgbClr val="525252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영화관람</a:t>
              </a:r>
              <a:endParaRPr lang="ko-KR" altLang="en-US" sz="1200" dirty="0">
                <a:solidFill>
                  <a:srgbClr val="5252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3" name="원호 42"/>
            <p:cNvSpPr/>
            <p:nvPr/>
          </p:nvSpPr>
          <p:spPr>
            <a:xfrm>
              <a:off x="853648" y="1399541"/>
              <a:ext cx="1392230" cy="1392230"/>
            </a:xfrm>
            <a:prstGeom prst="arc">
              <a:avLst>
                <a:gd name="adj1" fmla="val 696890"/>
                <a:gd name="adj2" fmla="val 19277913"/>
              </a:avLst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934363" y="5014953"/>
            <a:ext cx="728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11%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702064" y="2200384"/>
            <a:ext cx="972184" cy="972184"/>
            <a:chOff x="853648" y="1399541"/>
            <a:chExt cx="1392230" cy="1392230"/>
          </a:xfrm>
        </p:grpSpPr>
        <p:sp>
          <p:nvSpPr>
            <p:cNvPr id="46" name="타원형 설명선 45"/>
            <p:cNvSpPr/>
            <p:nvPr/>
          </p:nvSpPr>
          <p:spPr>
            <a:xfrm>
              <a:off x="945977" y="1488038"/>
              <a:ext cx="1207572" cy="1216289"/>
            </a:xfrm>
            <a:prstGeom prst="wedgeEllipseCallout">
              <a:avLst>
                <a:gd name="adj1" fmla="val 2187"/>
                <a:gd name="adj2" fmla="val 723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525252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남자</a:t>
              </a:r>
              <a:endParaRPr lang="ko-KR" altLang="en-US" dirty="0">
                <a:solidFill>
                  <a:srgbClr val="5252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>
              <a:off x="853648" y="1399541"/>
              <a:ext cx="1392230" cy="1392230"/>
            </a:xfrm>
            <a:prstGeom prst="arc">
              <a:avLst>
                <a:gd name="adj1" fmla="val 6562510"/>
                <a:gd name="adj2" fmla="val 1339851"/>
              </a:avLst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9295240" y="2984504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ko-KR" altLang="en-US" sz="24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위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153907" y="2963128"/>
            <a:ext cx="972184" cy="972184"/>
            <a:chOff x="853648" y="1399541"/>
            <a:chExt cx="1392230" cy="1392230"/>
          </a:xfrm>
        </p:grpSpPr>
        <p:sp>
          <p:nvSpPr>
            <p:cNvPr id="50" name="타원형 설명선 49"/>
            <p:cNvSpPr/>
            <p:nvPr/>
          </p:nvSpPr>
          <p:spPr>
            <a:xfrm>
              <a:off x="945977" y="1488038"/>
              <a:ext cx="1207572" cy="1216289"/>
            </a:xfrm>
            <a:prstGeom prst="wedgeEllipseCallout">
              <a:avLst>
                <a:gd name="adj1" fmla="val -58810"/>
                <a:gd name="adj2" fmla="val 487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525252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여자</a:t>
              </a:r>
            </a:p>
          </p:txBody>
        </p:sp>
        <p:sp>
          <p:nvSpPr>
            <p:cNvPr id="51" name="원호 50"/>
            <p:cNvSpPr/>
            <p:nvPr/>
          </p:nvSpPr>
          <p:spPr>
            <a:xfrm>
              <a:off x="853648" y="1399541"/>
              <a:ext cx="1392230" cy="1392230"/>
            </a:xfrm>
            <a:prstGeom prst="arc">
              <a:avLst>
                <a:gd name="adj1" fmla="val 9352998"/>
                <a:gd name="adj2" fmla="val 4713010"/>
              </a:avLst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0164149" y="387191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위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822210" y="3430745"/>
            <a:ext cx="2430245" cy="3039905"/>
            <a:chOff x="2142187" y="1379695"/>
            <a:chExt cx="2430245" cy="3039905"/>
          </a:xfrm>
        </p:grpSpPr>
        <p:sp>
          <p:nvSpPr>
            <p:cNvPr id="54" name="Rectangle 36"/>
            <p:cNvSpPr>
              <a:spLocks noChangeArrowheads="1"/>
            </p:cNvSpPr>
            <p:nvPr/>
          </p:nvSpPr>
          <p:spPr bwMode="auto">
            <a:xfrm>
              <a:off x="2938518" y="3290027"/>
              <a:ext cx="672206" cy="752450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142187" y="3592586"/>
              <a:ext cx="2430245" cy="827014"/>
            </a:xfrm>
            <a:custGeom>
              <a:avLst/>
              <a:gdLst>
                <a:gd name="connsiteX0" fmla="*/ 1133091 w 2430245"/>
                <a:gd name="connsiteY0" fmla="*/ 0 h 827014"/>
                <a:gd name="connsiteX1" fmla="*/ 1133092 w 2430245"/>
                <a:gd name="connsiteY1" fmla="*/ 0 h 827014"/>
                <a:gd name="connsiteX2" fmla="*/ 1215136 w 2430245"/>
                <a:gd name="connsiteY2" fmla="*/ 3447 h 827014"/>
                <a:gd name="connsiteX3" fmla="*/ 1297180 w 2430245"/>
                <a:gd name="connsiteY3" fmla="*/ 13787 h 827014"/>
                <a:gd name="connsiteX4" fmla="*/ 1378116 w 2430245"/>
                <a:gd name="connsiteY4" fmla="*/ 29297 h 827014"/>
                <a:gd name="connsiteX5" fmla="*/ 1461270 w 2430245"/>
                <a:gd name="connsiteY5" fmla="*/ 49977 h 827014"/>
                <a:gd name="connsiteX6" fmla="*/ 1542206 w 2430245"/>
                <a:gd name="connsiteY6" fmla="*/ 77551 h 827014"/>
                <a:gd name="connsiteX7" fmla="*/ 1623142 w 2430245"/>
                <a:gd name="connsiteY7" fmla="*/ 110295 h 827014"/>
                <a:gd name="connsiteX8" fmla="*/ 1701860 w 2430245"/>
                <a:gd name="connsiteY8" fmla="*/ 146485 h 827014"/>
                <a:gd name="connsiteX9" fmla="*/ 1779470 w 2430245"/>
                <a:gd name="connsiteY9" fmla="*/ 189569 h 827014"/>
                <a:gd name="connsiteX10" fmla="*/ 1854862 w 2430245"/>
                <a:gd name="connsiteY10" fmla="*/ 232653 h 827014"/>
                <a:gd name="connsiteX11" fmla="*/ 1928037 w 2430245"/>
                <a:gd name="connsiteY11" fmla="*/ 280906 h 827014"/>
                <a:gd name="connsiteX12" fmla="*/ 1997886 w 2430245"/>
                <a:gd name="connsiteY12" fmla="*/ 332607 h 827014"/>
                <a:gd name="connsiteX13" fmla="*/ 2065518 w 2430245"/>
                <a:gd name="connsiteY13" fmla="*/ 386031 h 827014"/>
                <a:gd name="connsiteX14" fmla="*/ 2129823 w 2430245"/>
                <a:gd name="connsiteY14" fmla="*/ 442901 h 827014"/>
                <a:gd name="connsiteX15" fmla="*/ 2189693 w 2430245"/>
                <a:gd name="connsiteY15" fmla="*/ 501495 h 827014"/>
                <a:gd name="connsiteX16" fmla="*/ 2245129 w 2430245"/>
                <a:gd name="connsiteY16" fmla="*/ 561813 h 827014"/>
                <a:gd name="connsiteX17" fmla="*/ 2298347 w 2430245"/>
                <a:gd name="connsiteY17" fmla="*/ 622130 h 827014"/>
                <a:gd name="connsiteX18" fmla="*/ 2344913 w 2430245"/>
                <a:gd name="connsiteY18" fmla="*/ 684171 h 827014"/>
                <a:gd name="connsiteX19" fmla="*/ 2385935 w 2430245"/>
                <a:gd name="connsiteY19" fmla="*/ 747935 h 827014"/>
                <a:gd name="connsiteX20" fmla="*/ 2421414 w 2430245"/>
                <a:gd name="connsiteY20" fmla="*/ 809975 h 827014"/>
                <a:gd name="connsiteX21" fmla="*/ 2430245 w 2430245"/>
                <a:gd name="connsiteY21" fmla="*/ 827014 h 827014"/>
                <a:gd name="connsiteX22" fmla="*/ 0 w 2430245"/>
                <a:gd name="connsiteY22" fmla="*/ 827014 h 827014"/>
                <a:gd name="connsiteX23" fmla="*/ 1468 w 2430245"/>
                <a:gd name="connsiteY23" fmla="*/ 803754 h 827014"/>
                <a:gd name="connsiteX24" fmla="*/ 11515 w 2430245"/>
                <a:gd name="connsiteY24" fmla="*/ 757712 h 827014"/>
                <a:gd name="connsiteX25" fmla="*/ 25215 w 2430245"/>
                <a:gd name="connsiteY25" fmla="*/ 712986 h 827014"/>
                <a:gd name="connsiteX26" fmla="*/ 46221 w 2430245"/>
                <a:gd name="connsiteY26" fmla="*/ 665629 h 827014"/>
                <a:gd name="connsiteX27" fmla="*/ 70882 w 2430245"/>
                <a:gd name="connsiteY27" fmla="*/ 618272 h 827014"/>
                <a:gd name="connsiteX28" fmla="*/ 101022 w 2430245"/>
                <a:gd name="connsiteY28" fmla="*/ 570915 h 827014"/>
                <a:gd name="connsiteX29" fmla="*/ 135728 w 2430245"/>
                <a:gd name="connsiteY29" fmla="*/ 522243 h 827014"/>
                <a:gd name="connsiteX30" fmla="*/ 174089 w 2430245"/>
                <a:gd name="connsiteY30" fmla="*/ 474886 h 827014"/>
                <a:gd name="connsiteX31" fmla="*/ 216102 w 2430245"/>
                <a:gd name="connsiteY31" fmla="*/ 428844 h 827014"/>
                <a:gd name="connsiteX32" fmla="*/ 262682 w 2430245"/>
                <a:gd name="connsiteY32" fmla="*/ 382803 h 827014"/>
                <a:gd name="connsiteX33" fmla="*/ 311089 w 2430245"/>
                <a:gd name="connsiteY33" fmla="*/ 338077 h 827014"/>
                <a:gd name="connsiteX34" fmla="*/ 364063 w 2430245"/>
                <a:gd name="connsiteY34" fmla="*/ 294666 h 827014"/>
                <a:gd name="connsiteX35" fmla="*/ 419776 w 2430245"/>
                <a:gd name="connsiteY35" fmla="*/ 253886 h 827014"/>
                <a:gd name="connsiteX36" fmla="*/ 478230 w 2430245"/>
                <a:gd name="connsiteY36" fmla="*/ 214422 h 827014"/>
                <a:gd name="connsiteX37" fmla="*/ 538510 w 2430245"/>
                <a:gd name="connsiteY37" fmla="*/ 177589 h 827014"/>
                <a:gd name="connsiteX38" fmla="*/ 599703 w 2430245"/>
                <a:gd name="connsiteY38" fmla="*/ 144702 h 827014"/>
                <a:gd name="connsiteX39" fmla="*/ 663637 w 2430245"/>
                <a:gd name="connsiteY39" fmla="*/ 111815 h 827014"/>
                <a:gd name="connsiteX40" fmla="*/ 729397 w 2430245"/>
                <a:gd name="connsiteY40" fmla="*/ 84190 h 827014"/>
                <a:gd name="connsiteX41" fmla="*/ 795157 w 2430245"/>
                <a:gd name="connsiteY41" fmla="*/ 59196 h 827014"/>
                <a:gd name="connsiteX42" fmla="*/ 862744 w 2430245"/>
                <a:gd name="connsiteY42" fmla="*/ 38149 h 827014"/>
                <a:gd name="connsiteX43" fmla="*/ 930331 w 2430245"/>
                <a:gd name="connsiteY43" fmla="*/ 22363 h 827014"/>
                <a:gd name="connsiteX44" fmla="*/ 997918 w 2430245"/>
                <a:gd name="connsiteY44" fmla="*/ 10524 h 827014"/>
                <a:gd name="connsiteX45" fmla="*/ 1065505 w 2430245"/>
                <a:gd name="connsiteY45" fmla="*/ 2631 h 82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30245" h="827014">
                  <a:moveTo>
                    <a:pt x="1133091" y="0"/>
                  </a:moveTo>
                  <a:lnTo>
                    <a:pt x="1133092" y="0"/>
                  </a:lnTo>
                  <a:lnTo>
                    <a:pt x="1215136" y="3447"/>
                  </a:lnTo>
                  <a:lnTo>
                    <a:pt x="1297180" y="13787"/>
                  </a:lnTo>
                  <a:lnTo>
                    <a:pt x="1378116" y="29297"/>
                  </a:lnTo>
                  <a:lnTo>
                    <a:pt x="1461270" y="49977"/>
                  </a:lnTo>
                  <a:lnTo>
                    <a:pt x="1542206" y="77551"/>
                  </a:lnTo>
                  <a:lnTo>
                    <a:pt x="1623142" y="110295"/>
                  </a:lnTo>
                  <a:lnTo>
                    <a:pt x="1701860" y="146485"/>
                  </a:lnTo>
                  <a:lnTo>
                    <a:pt x="1779470" y="189569"/>
                  </a:lnTo>
                  <a:lnTo>
                    <a:pt x="1854862" y="232653"/>
                  </a:lnTo>
                  <a:lnTo>
                    <a:pt x="1928037" y="280906"/>
                  </a:lnTo>
                  <a:lnTo>
                    <a:pt x="1997886" y="332607"/>
                  </a:lnTo>
                  <a:lnTo>
                    <a:pt x="2065518" y="386031"/>
                  </a:lnTo>
                  <a:lnTo>
                    <a:pt x="2129823" y="442901"/>
                  </a:lnTo>
                  <a:lnTo>
                    <a:pt x="2189693" y="501495"/>
                  </a:lnTo>
                  <a:lnTo>
                    <a:pt x="2245129" y="561813"/>
                  </a:lnTo>
                  <a:lnTo>
                    <a:pt x="2298347" y="622130"/>
                  </a:lnTo>
                  <a:lnTo>
                    <a:pt x="2344913" y="684171"/>
                  </a:lnTo>
                  <a:lnTo>
                    <a:pt x="2385935" y="747935"/>
                  </a:lnTo>
                  <a:lnTo>
                    <a:pt x="2421414" y="809975"/>
                  </a:lnTo>
                  <a:lnTo>
                    <a:pt x="2430245" y="827014"/>
                  </a:lnTo>
                  <a:lnTo>
                    <a:pt x="0" y="827014"/>
                  </a:lnTo>
                  <a:lnTo>
                    <a:pt x="1468" y="803754"/>
                  </a:lnTo>
                  <a:lnTo>
                    <a:pt x="11515" y="757712"/>
                  </a:lnTo>
                  <a:lnTo>
                    <a:pt x="25215" y="712986"/>
                  </a:lnTo>
                  <a:lnTo>
                    <a:pt x="46221" y="665629"/>
                  </a:lnTo>
                  <a:lnTo>
                    <a:pt x="70882" y="618272"/>
                  </a:lnTo>
                  <a:lnTo>
                    <a:pt x="101022" y="570915"/>
                  </a:lnTo>
                  <a:lnTo>
                    <a:pt x="135728" y="522243"/>
                  </a:lnTo>
                  <a:lnTo>
                    <a:pt x="174089" y="474886"/>
                  </a:lnTo>
                  <a:lnTo>
                    <a:pt x="216102" y="428844"/>
                  </a:lnTo>
                  <a:lnTo>
                    <a:pt x="262682" y="382803"/>
                  </a:lnTo>
                  <a:lnTo>
                    <a:pt x="311089" y="338077"/>
                  </a:lnTo>
                  <a:lnTo>
                    <a:pt x="364063" y="294666"/>
                  </a:lnTo>
                  <a:lnTo>
                    <a:pt x="419776" y="253886"/>
                  </a:lnTo>
                  <a:lnTo>
                    <a:pt x="478230" y="214422"/>
                  </a:lnTo>
                  <a:lnTo>
                    <a:pt x="538510" y="177589"/>
                  </a:lnTo>
                  <a:lnTo>
                    <a:pt x="599703" y="144702"/>
                  </a:lnTo>
                  <a:lnTo>
                    <a:pt x="663637" y="111815"/>
                  </a:lnTo>
                  <a:lnTo>
                    <a:pt x="729397" y="84190"/>
                  </a:lnTo>
                  <a:lnTo>
                    <a:pt x="795157" y="59196"/>
                  </a:lnTo>
                  <a:lnTo>
                    <a:pt x="862744" y="38149"/>
                  </a:lnTo>
                  <a:lnTo>
                    <a:pt x="930331" y="22363"/>
                  </a:lnTo>
                  <a:lnTo>
                    <a:pt x="997918" y="10524"/>
                  </a:lnTo>
                  <a:lnTo>
                    <a:pt x="1065505" y="2631"/>
                  </a:lnTo>
                  <a:close/>
                </a:path>
              </a:pathLst>
            </a:custGeom>
            <a:solidFill>
              <a:srgbClr val="80CC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2847116" y="3623878"/>
              <a:ext cx="880649" cy="258339"/>
            </a:xfrm>
            <a:custGeom>
              <a:avLst/>
              <a:gdLst>
                <a:gd name="T0" fmla="*/ 377 w 767"/>
                <a:gd name="T1" fmla="*/ 0 h 225"/>
                <a:gd name="T2" fmla="*/ 474 w 767"/>
                <a:gd name="T3" fmla="*/ 3 h 225"/>
                <a:gd name="T4" fmla="*/ 572 w 767"/>
                <a:gd name="T5" fmla="*/ 14 h 225"/>
                <a:gd name="T6" fmla="*/ 670 w 767"/>
                <a:gd name="T7" fmla="*/ 29 h 225"/>
                <a:gd name="T8" fmla="*/ 767 w 767"/>
                <a:gd name="T9" fmla="*/ 50 h 225"/>
                <a:gd name="T10" fmla="*/ 761 w 767"/>
                <a:gd name="T11" fmla="*/ 58 h 225"/>
                <a:gd name="T12" fmla="*/ 750 w 767"/>
                <a:gd name="T13" fmla="*/ 67 h 225"/>
                <a:gd name="T14" fmla="*/ 736 w 767"/>
                <a:gd name="T15" fmla="*/ 80 h 225"/>
                <a:gd name="T16" fmla="*/ 720 w 767"/>
                <a:gd name="T17" fmla="*/ 96 h 225"/>
                <a:gd name="T18" fmla="*/ 698 w 767"/>
                <a:gd name="T19" fmla="*/ 112 h 225"/>
                <a:gd name="T20" fmla="*/ 674 w 767"/>
                <a:gd name="T21" fmla="*/ 130 h 225"/>
                <a:gd name="T22" fmla="*/ 647 w 767"/>
                <a:gd name="T23" fmla="*/ 146 h 225"/>
                <a:gd name="T24" fmla="*/ 616 w 767"/>
                <a:gd name="T25" fmla="*/ 163 h 225"/>
                <a:gd name="T26" fmla="*/ 584 w 767"/>
                <a:gd name="T27" fmla="*/ 180 h 225"/>
                <a:gd name="T28" fmla="*/ 548 w 767"/>
                <a:gd name="T29" fmla="*/ 195 h 225"/>
                <a:gd name="T30" fmla="*/ 509 w 767"/>
                <a:gd name="T31" fmla="*/ 206 h 225"/>
                <a:gd name="T32" fmla="*/ 467 w 767"/>
                <a:gd name="T33" fmla="*/ 217 h 225"/>
                <a:gd name="T34" fmla="*/ 423 w 767"/>
                <a:gd name="T35" fmla="*/ 223 h 225"/>
                <a:gd name="T36" fmla="*/ 377 w 767"/>
                <a:gd name="T37" fmla="*/ 225 h 225"/>
                <a:gd name="T38" fmla="*/ 330 w 767"/>
                <a:gd name="T39" fmla="*/ 223 h 225"/>
                <a:gd name="T40" fmla="*/ 286 w 767"/>
                <a:gd name="T41" fmla="*/ 217 h 225"/>
                <a:gd name="T42" fmla="*/ 245 w 767"/>
                <a:gd name="T43" fmla="*/ 206 h 225"/>
                <a:gd name="T44" fmla="*/ 207 w 767"/>
                <a:gd name="T45" fmla="*/ 194 h 225"/>
                <a:gd name="T46" fmla="*/ 173 w 767"/>
                <a:gd name="T47" fmla="*/ 179 h 225"/>
                <a:gd name="T48" fmla="*/ 141 w 767"/>
                <a:gd name="T49" fmla="*/ 163 h 225"/>
                <a:gd name="T50" fmla="*/ 112 w 767"/>
                <a:gd name="T51" fmla="*/ 145 h 225"/>
                <a:gd name="T52" fmla="*/ 86 w 767"/>
                <a:gd name="T53" fmla="*/ 127 h 225"/>
                <a:gd name="T54" fmla="*/ 64 w 767"/>
                <a:gd name="T55" fmla="*/ 111 h 225"/>
                <a:gd name="T56" fmla="*/ 44 w 767"/>
                <a:gd name="T57" fmla="*/ 94 h 225"/>
                <a:gd name="T58" fmla="*/ 28 w 767"/>
                <a:gd name="T59" fmla="*/ 79 h 225"/>
                <a:gd name="T60" fmla="*/ 16 w 767"/>
                <a:gd name="T61" fmla="*/ 66 h 225"/>
                <a:gd name="T62" fmla="*/ 7 w 767"/>
                <a:gd name="T63" fmla="*/ 57 h 225"/>
                <a:gd name="T64" fmla="*/ 2 w 767"/>
                <a:gd name="T65" fmla="*/ 49 h 225"/>
                <a:gd name="T66" fmla="*/ 0 w 767"/>
                <a:gd name="T67" fmla="*/ 47 h 225"/>
                <a:gd name="T68" fmla="*/ 94 w 767"/>
                <a:gd name="T69" fmla="*/ 27 h 225"/>
                <a:gd name="T70" fmla="*/ 187 w 767"/>
                <a:gd name="T71" fmla="*/ 13 h 225"/>
                <a:gd name="T72" fmla="*/ 282 w 767"/>
                <a:gd name="T73" fmla="*/ 3 h 225"/>
                <a:gd name="T74" fmla="*/ 377 w 767"/>
                <a:gd name="T7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7" h="225">
                  <a:moveTo>
                    <a:pt x="377" y="0"/>
                  </a:moveTo>
                  <a:lnTo>
                    <a:pt x="474" y="3"/>
                  </a:lnTo>
                  <a:lnTo>
                    <a:pt x="572" y="14"/>
                  </a:lnTo>
                  <a:lnTo>
                    <a:pt x="670" y="29"/>
                  </a:lnTo>
                  <a:lnTo>
                    <a:pt x="767" y="50"/>
                  </a:lnTo>
                  <a:lnTo>
                    <a:pt x="761" y="58"/>
                  </a:lnTo>
                  <a:lnTo>
                    <a:pt x="750" y="67"/>
                  </a:lnTo>
                  <a:lnTo>
                    <a:pt x="736" y="80"/>
                  </a:lnTo>
                  <a:lnTo>
                    <a:pt x="720" y="96"/>
                  </a:lnTo>
                  <a:lnTo>
                    <a:pt x="698" y="112"/>
                  </a:lnTo>
                  <a:lnTo>
                    <a:pt x="674" y="130"/>
                  </a:lnTo>
                  <a:lnTo>
                    <a:pt x="647" y="146"/>
                  </a:lnTo>
                  <a:lnTo>
                    <a:pt x="616" y="163"/>
                  </a:lnTo>
                  <a:lnTo>
                    <a:pt x="584" y="180"/>
                  </a:lnTo>
                  <a:lnTo>
                    <a:pt x="548" y="195"/>
                  </a:lnTo>
                  <a:lnTo>
                    <a:pt x="509" y="206"/>
                  </a:lnTo>
                  <a:lnTo>
                    <a:pt x="467" y="217"/>
                  </a:lnTo>
                  <a:lnTo>
                    <a:pt x="423" y="223"/>
                  </a:lnTo>
                  <a:lnTo>
                    <a:pt x="377" y="225"/>
                  </a:lnTo>
                  <a:lnTo>
                    <a:pt x="330" y="223"/>
                  </a:lnTo>
                  <a:lnTo>
                    <a:pt x="286" y="217"/>
                  </a:lnTo>
                  <a:lnTo>
                    <a:pt x="245" y="206"/>
                  </a:lnTo>
                  <a:lnTo>
                    <a:pt x="207" y="194"/>
                  </a:lnTo>
                  <a:lnTo>
                    <a:pt x="173" y="179"/>
                  </a:lnTo>
                  <a:lnTo>
                    <a:pt x="141" y="163"/>
                  </a:lnTo>
                  <a:lnTo>
                    <a:pt x="112" y="145"/>
                  </a:lnTo>
                  <a:lnTo>
                    <a:pt x="86" y="127"/>
                  </a:lnTo>
                  <a:lnTo>
                    <a:pt x="64" y="111"/>
                  </a:lnTo>
                  <a:lnTo>
                    <a:pt x="44" y="94"/>
                  </a:lnTo>
                  <a:lnTo>
                    <a:pt x="28" y="79"/>
                  </a:lnTo>
                  <a:lnTo>
                    <a:pt x="16" y="66"/>
                  </a:lnTo>
                  <a:lnTo>
                    <a:pt x="7" y="57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94" y="27"/>
                  </a:lnTo>
                  <a:lnTo>
                    <a:pt x="187" y="13"/>
                  </a:lnTo>
                  <a:lnTo>
                    <a:pt x="282" y="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2938518" y="3566276"/>
              <a:ext cx="672206" cy="177589"/>
            </a:xfrm>
            <a:custGeom>
              <a:avLst/>
              <a:gdLst>
                <a:gd name="T0" fmla="*/ 255 w 511"/>
                <a:gd name="T1" fmla="*/ 0 h 135"/>
                <a:gd name="T2" fmla="*/ 294 w 511"/>
                <a:gd name="T3" fmla="*/ 1 h 135"/>
                <a:gd name="T4" fmla="*/ 331 w 511"/>
                <a:gd name="T5" fmla="*/ 4 h 135"/>
                <a:gd name="T6" fmla="*/ 365 w 511"/>
                <a:gd name="T7" fmla="*/ 8 h 135"/>
                <a:gd name="T8" fmla="*/ 396 w 511"/>
                <a:gd name="T9" fmla="*/ 14 h 135"/>
                <a:gd name="T10" fmla="*/ 425 w 511"/>
                <a:gd name="T11" fmla="*/ 19 h 135"/>
                <a:gd name="T12" fmla="*/ 450 w 511"/>
                <a:gd name="T13" fmla="*/ 25 h 135"/>
                <a:gd name="T14" fmla="*/ 471 w 511"/>
                <a:gd name="T15" fmla="*/ 30 h 135"/>
                <a:gd name="T16" fmla="*/ 488 w 511"/>
                <a:gd name="T17" fmla="*/ 35 h 135"/>
                <a:gd name="T18" fmla="*/ 501 w 511"/>
                <a:gd name="T19" fmla="*/ 39 h 135"/>
                <a:gd name="T20" fmla="*/ 509 w 511"/>
                <a:gd name="T21" fmla="*/ 42 h 135"/>
                <a:gd name="T22" fmla="*/ 511 w 511"/>
                <a:gd name="T23" fmla="*/ 42 h 135"/>
                <a:gd name="T24" fmla="*/ 510 w 511"/>
                <a:gd name="T25" fmla="*/ 44 h 135"/>
                <a:gd name="T26" fmla="*/ 505 w 511"/>
                <a:gd name="T27" fmla="*/ 49 h 135"/>
                <a:gd name="T28" fmla="*/ 496 w 511"/>
                <a:gd name="T29" fmla="*/ 57 h 135"/>
                <a:gd name="T30" fmla="*/ 485 w 511"/>
                <a:gd name="T31" fmla="*/ 66 h 135"/>
                <a:gd name="T32" fmla="*/ 470 w 511"/>
                <a:gd name="T33" fmla="*/ 77 h 135"/>
                <a:gd name="T34" fmla="*/ 451 w 511"/>
                <a:gd name="T35" fmla="*/ 88 h 135"/>
                <a:gd name="T36" fmla="*/ 429 w 511"/>
                <a:gd name="T37" fmla="*/ 100 h 135"/>
                <a:gd name="T38" fmla="*/ 403 w 511"/>
                <a:gd name="T39" fmla="*/ 112 h 135"/>
                <a:gd name="T40" fmla="*/ 372 w 511"/>
                <a:gd name="T41" fmla="*/ 121 h 135"/>
                <a:gd name="T42" fmla="*/ 337 w 511"/>
                <a:gd name="T43" fmla="*/ 128 h 135"/>
                <a:gd name="T44" fmla="*/ 298 w 511"/>
                <a:gd name="T45" fmla="*/ 134 h 135"/>
                <a:gd name="T46" fmla="*/ 256 w 511"/>
                <a:gd name="T47" fmla="*/ 135 h 135"/>
                <a:gd name="T48" fmla="*/ 213 w 511"/>
                <a:gd name="T49" fmla="*/ 134 h 135"/>
                <a:gd name="T50" fmla="*/ 174 w 511"/>
                <a:gd name="T51" fmla="*/ 128 h 135"/>
                <a:gd name="T52" fmla="*/ 139 w 511"/>
                <a:gd name="T53" fmla="*/ 121 h 135"/>
                <a:gd name="T54" fmla="*/ 109 w 511"/>
                <a:gd name="T55" fmla="*/ 112 h 135"/>
                <a:gd name="T56" fmla="*/ 82 w 511"/>
                <a:gd name="T57" fmla="*/ 100 h 135"/>
                <a:gd name="T58" fmla="*/ 60 w 511"/>
                <a:gd name="T59" fmla="*/ 88 h 135"/>
                <a:gd name="T60" fmla="*/ 41 w 511"/>
                <a:gd name="T61" fmla="*/ 77 h 135"/>
                <a:gd name="T62" fmla="*/ 26 w 511"/>
                <a:gd name="T63" fmla="*/ 66 h 135"/>
                <a:gd name="T64" fmla="*/ 15 w 511"/>
                <a:gd name="T65" fmla="*/ 57 h 135"/>
                <a:gd name="T66" fmla="*/ 6 w 511"/>
                <a:gd name="T67" fmla="*/ 49 h 135"/>
                <a:gd name="T68" fmla="*/ 2 w 511"/>
                <a:gd name="T69" fmla="*/ 44 h 135"/>
                <a:gd name="T70" fmla="*/ 0 w 511"/>
                <a:gd name="T71" fmla="*/ 42 h 135"/>
                <a:gd name="T72" fmla="*/ 43 w 511"/>
                <a:gd name="T73" fmla="*/ 27 h 135"/>
                <a:gd name="T74" fmla="*/ 88 w 511"/>
                <a:gd name="T75" fmla="*/ 16 h 135"/>
                <a:gd name="T76" fmla="*/ 131 w 511"/>
                <a:gd name="T77" fmla="*/ 8 h 135"/>
                <a:gd name="T78" fmla="*/ 173 w 511"/>
                <a:gd name="T79" fmla="*/ 3 h 135"/>
                <a:gd name="T80" fmla="*/ 215 w 511"/>
                <a:gd name="T81" fmla="*/ 0 h 135"/>
                <a:gd name="T82" fmla="*/ 255 w 511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1" h="135">
                  <a:moveTo>
                    <a:pt x="255" y="0"/>
                  </a:moveTo>
                  <a:lnTo>
                    <a:pt x="294" y="1"/>
                  </a:lnTo>
                  <a:lnTo>
                    <a:pt x="331" y="4"/>
                  </a:lnTo>
                  <a:lnTo>
                    <a:pt x="365" y="8"/>
                  </a:lnTo>
                  <a:lnTo>
                    <a:pt x="396" y="14"/>
                  </a:lnTo>
                  <a:lnTo>
                    <a:pt x="425" y="19"/>
                  </a:lnTo>
                  <a:lnTo>
                    <a:pt x="450" y="25"/>
                  </a:lnTo>
                  <a:lnTo>
                    <a:pt x="471" y="30"/>
                  </a:lnTo>
                  <a:lnTo>
                    <a:pt x="488" y="35"/>
                  </a:lnTo>
                  <a:lnTo>
                    <a:pt x="501" y="39"/>
                  </a:lnTo>
                  <a:lnTo>
                    <a:pt x="509" y="42"/>
                  </a:lnTo>
                  <a:lnTo>
                    <a:pt x="511" y="42"/>
                  </a:lnTo>
                  <a:lnTo>
                    <a:pt x="510" y="44"/>
                  </a:lnTo>
                  <a:lnTo>
                    <a:pt x="505" y="49"/>
                  </a:lnTo>
                  <a:lnTo>
                    <a:pt x="496" y="57"/>
                  </a:lnTo>
                  <a:lnTo>
                    <a:pt x="485" y="66"/>
                  </a:lnTo>
                  <a:lnTo>
                    <a:pt x="470" y="77"/>
                  </a:lnTo>
                  <a:lnTo>
                    <a:pt x="451" y="88"/>
                  </a:lnTo>
                  <a:lnTo>
                    <a:pt x="429" y="100"/>
                  </a:lnTo>
                  <a:lnTo>
                    <a:pt x="403" y="112"/>
                  </a:lnTo>
                  <a:lnTo>
                    <a:pt x="372" y="121"/>
                  </a:lnTo>
                  <a:lnTo>
                    <a:pt x="337" y="128"/>
                  </a:lnTo>
                  <a:lnTo>
                    <a:pt x="298" y="134"/>
                  </a:lnTo>
                  <a:lnTo>
                    <a:pt x="256" y="135"/>
                  </a:lnTo>
                  <a:lnTo>
                    <a:pt x="213" y="134"/>
                  </a:lnTo>
                  <a:lnTo>
                    <a:pt x="174" y="128"/>
                  </a:lnTo>
                  <a:lnTo>
                    <a:pt x="139" y="121"/>
                  </a:lnTo>
                  <a:lnTo>
                    <a:pt x="109" y="112"/>
                  </a:lnTo>
                  <a:lnTo>
                    <a:pt x="82" y="100"/>
                  </a:lnTo>
                  <a:lnTo>
                    <a:pt x="60" y="88"/>
                  </a:lnTo>
                  <a:lnTo>
                    <a:pt x="41" y="77"/>
                  </a:lnTo>
                  <a:lnTo>
                    <a:pt x="26" y="66"/>
                  </a:lnTo>
                  <a:lnTo>
                    <a:pt x="15" y="57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43" y="27"/>
                  </a:lnTo>
                  <a:lnTo>
                    <a:pt x="88" y="16"/>
                  </a:lnTo>
                  <a:lnTo>
                    <a:pt x="131" y="8"/>
                  </a:lnTo>
                  <a:lnTo>
                    <a:pt x="173" y="3"/>
                  </a:lnTo>
                  <a:lnTo>
                    <a:pt x="21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2882653" y="3021531"/>
              <a:ext cx="786052" cy="587426"/>
            </a:xfrm>
            <a:custGeom>
              <a:avLst/>
              <a:gdLst>
                <a:gd name="T0" fmla="*/ 118 w 1117"/>
                <a:gd name="T1" fmla="*/ 0 h 834"/>
                <a:gd name="T2" fmla="*/ 999 w 1117"/>
                <a:gd name="T3" fmla="*/ 0 h 834"/>
                <a:gd name="T4" fmla="*/ 1006 w 1117"/>
                <a:gd name="T5" fmla="*/ 21 h 834"/>
                <a:gd name="T6" fmla="*/ 1011 w 1117"/>
                <a:gd name="T7" fmla="*/ 50 h 834"/>
                <a:gd name="T8" fmla="*/ 1015 w 1117"/>
                <a:gd name="T9" fmla="*/ 85 h 834"/>
                <a:gd name="T10" fmla="*/ 1018 w 1117"/>
                <a:gd name="T11" fmla="*/ 126 h 834"/>
                <a:gd name="T12" fmla="*/ 1021 w 1117"/>
                <a:gd name="T13" fmla="*/ 171 h 834"/>
                <a:gd name="T14" fmla="*/ 1025 w 1117"/>
                <a:gd name="T15" fmla="*/ 222 h 834"/>
                <a:gd name="T16" fmla="*/ 1031 w 1117"/>
                <a:gd name="T17" fmla="*/ 274 h 834"/>
                <a:gd name="T18" fmla="*/ 1040 w 1117"/>
                <a:gd name="T19" fmla="*/ 330 h 834"/>
                <a:gd name="T20" fmla="*/ 1051 w 1117"/>
                <a:gd name="T21" fmla="*/ 387 h 834"/>
                <a:gd name="T22" fmla="*/ 1067 w 1117"/>
                <a:gd name="T23" fmla="*/ 445 h 834"/>
                <a:gd name="T24" fmla="*/ 1089 w 1117"/>
                <a:gd name="T25" fmla="*/ 503 h 834"/>
                <a:gd name="T26" fmla="*/ 1117 w 1117"/>
                <a:gd name="T27" fmla="*/ 560 h 834"/>
                <a:gd name="T28" fmla="*/ 1067 w 1117"/>
                <a:gd name="T29" fmla="*/ 600 h 834"/>
                <a:gd name="T30" fmla="*/ 1015 w 1117"/>
                <a:gd name="T31" fmla="*/ 639 h 834"/>
                <a:gd name="T32" fmla="*/ 961 w 1117"/>
                <a:gd name="T33" fmla="*/ 677 h 834"/>
                <a:gd name="T34" fmla="*/ 903 w 1117"/>
                <a:gd name="T35" fmla="*/ 712 h 834"/>
                <a:gd name="T36" fmla="*/ 842 w 1117"/>
                <a:gd name="T37" fmla="*/ 745 h 834"/>
                <a:gd name="T38" fmla="*/ 778 w 1117"/>
                <a:gd name="T39" fmla="*/ 775 h 834"/>
                <a:gd name="T40" fmla="*/ 709 w 1117"/>
                <a:gd name="T41" fmla="*/ 799 h 834"/>
                <a:gd name="T42" fmla="*/ 636 w 1117"/>
                <a:gd name="T43" fmla="*/ 820 h 834"/>
                <a:gd name="T44" fmla="*/ 558 w 1117"/>
                <a:gd name="T45" fmla="*/ 834 h 834"/>
                <a:gd name="T46" fmla="*/ 480 w 1117"/>
                <a:gd name="T47" fmla="*/ 820 h 834"/>
                <a:gd name="T48" fmla="*/ 408 w 1117"/>
                <a:gd name="T49" fmla="*/ 801 h 834"/>
                <a:gd name="T50" fmla="*/ 338 w 1117"/>
                <a:gd name="T51" fmla="*/ 776 h 834"/>
                <a:gd name="T52" fmla="*/ 274 w 1117"/>
                <a:gd name="T53" fmla="*/ 747 h 834"/>
                <a:gd name="T54" fmla="*/ 212 w 1117"/>
                <a:gd name="T55" fmla="*/ 713 h 834"/>
                <a:gd name="T56" fmla="*/ 156 w 1117"/>
                <a:gd name="T57" fmla="*/ 678 h 834"/>
                <a:gd name="T58" fmla="*/ 100 w 1117"/>
                <a:gd name="T59" fmla="*/ 642 h 834"/>
                <a:gd name="T60" fmla="*/ 49 w 1117"/>
                <a:gd name="T61" fmla="*/ 602 h 834"/>
                <a:gd name="T62" fmla="*/ 0 w 1117"/>
                <a:gd name="T63" fmla="*/ 563 h 834"/>
                <a:gd name="T64" fmla="*/ 26 w 1117"/>
                <a:gd name="T65" fmla="*/ 506 h 834"/>
                <a:gd name="T66" fmla="*/ 48 w 1117"/>
                <a:gd name="T67" fmla="*/ 448 h 834"/>
                <a:gd name="T68" fmla="*/ 65 w 1117"/>
                <a:gd name="T69" fmla="*/ 390 h 834"/>
                <a:gd name="T70" fmla="*/ 77 w 1117"/>
                <a:gd name="T71" fmla="*/ 333 h 834"/>
                <a:gd name="T72" fmla="*/ 86 w 1117"/>
                <a:gd name="T73" fmla="*/ 276 h 834"/>
                <a:gd name="T74" fmla="*/ 91 w 1117"/>
                <a:gd name="T75" fmla="*/ 223 h 834"/>
                <a:gd name="T76" fmla="*/ 96 w 1117"/>
                <a:gd name="T77" fmla="*/ 172 h 834"/>
                <a:gd name="T78" fmla="*/ 99 w 1117"/>
                <a:gd name="T79" fmla="*/ 126 h 834"/>
                <a:gd name="T80" fmla="*/ 103 w 1117"/>
                <a:gd name="T81" fmla="*/ 85 h 834"/>
                <a:gd name="T82" fmla="*/ 106 w 1117"/>
                <a:gd name="T83" fmla="*/ 50 h 834"/>
                <a:gd name="T84" fmla="*/ 110 w 1117"/>
                <a:gd name="T85" fmla="*/ 21 h 834"/>
                <a:gd name="T86" fmla="*/ 118 w 1117"/>
                <a:gd name="T87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7" h="834">
                  <a:moveTo>
                    <a:pt x="118" y="0"/>
                  </a:moveTo>
                  <a:lnTo>
                    <a:pt x="999" y="0"/>
                  </a:lnTo>
                  <a:lnTo>
                    <a:pt x="1006" y="21"/>
                  </a:lnTo>
                  <a:lnTo>
                    <a:pt x="1011" y="50"/>
                  </a:lnTo>
                  <a:lnTo>
                    <a:pt x="1015" y="85"/>
                  </a:lnTo>
                  <a:lnTo>
                    <a:pt x="1018" y="126"/>
                  </a:lnTo>
                  <a:lnTo>
                    <a:pt x="1021" y="171"/>
                  </a:lnTo>
                  <a:lnTo>
                    <a:pt x="1025" y="222"/>
                  </a:lnTo>
                  <a:lnTo>
                    <a:pt x="1031" y="274"/>
                  </a:lnTo>
                  <a:lnTo>
                    <a:pt x="1040" y="330"/>
                  </a:lnTo>
                  <a:lnTo>
                    <a:pt x="1051" y="387"/>
                  </a:lnTo>
                  <a:lnTo>
                    <a:pt x="1067" y="445"/>
                  </a:lnTo>
                  <a:lnTo>
                    <a:pt x="1089" y="503"/>
                  </a:lnTo>
                  <a:lnTo>
                    <a:pt x="1117" y="560"/>
                  </a:lnTo>
                  <a:lnTo>
                    <a:pt x="1067" y="600"/>
                  </a:lnTo>
                  <a:lnTo>
                    <a:pt x="1015" y="639"/>
                  </a:lnTo>
                  <a:lnTo>
                    <a:pt x="961" y="677"/>
                  </a:lnTo>
                  <a:lnTo>
                    <a:pt x="903" y="712"/>
                  </a:lnTo>
                  <a:lnTo>
                    <a:pt x="842" y="745"/>
                  </a:lnTo>
                  <a:lnTo>
                    <a:pt x="778" y="775"/>
                  </a:lnTo>
                  <a:lnTo>
                    <a:pt x="709" y="799"/>
                  </a:lnTo>
                  <a:lnTo>
                    <a:pt x="636" y="820"/>
                  </a:lnTo>
                  <a:lnTo>
                    <a:pt x="558" y="834"/>
                  </a:lnTo>
                  <a:lnTo>
                    <a:pt x="480" y="820"/>
                  </a:lnTo>
                  <a:lnTo>
                    <a:pt x="408" y="801"/>
                  </a:lnTo>
                  <a:lnTo>
                    <a:pt x="338" y="776"/>
                  </a:lnTo>
                  <a:lnTo>
                    <a:pt x="274" y="747"/>
                  </a:lnTo>
                  <a:lnTo>
                    <a:pt x="212" y="713"/>
                  </a:lnTo>
                  <a:lnTo>
                    <a:pt x="156" y="678"/>
                  </a:lnTo>
                  <a:lnTo>
                    <a:pt x="100" y="642"/>
                  </a:lnTo>
                  <a:lnTo>
                    <a:pt x="49" y="602"/>
                  </a:lnTo>
                  <a:lnTo>
                    <a:pt x="0" y="563"/>
                  </a:lnTo>
                  <a:lnTo>
                    <a:pt x="26" y="506"/>
                  </a:lnTo>
                  <a:lnTo>
                    <a:pt x="48" y="448"/>
                  </a:lnTo>
                  <a:lnTo>
                    <a:pt x="65" y="390"/>
                  </a:lnTo>
                  <a:lnTo>
                    <a:pt x="77" y="333"/>
                  </a:lnTo>
                  <a:lnTo>
                    <a:pt x="86" y="276"/>
                  </a:lnTo>
                  <a:lnTo>
                    <a:pt x="91" y="223"/>
                  </a:lnTo>
                  <a:lnTo>
                    <a:pt x="96" y="172"/>
                  </a:lnTo>
                  <a:lnTo>
                    <a:pt x="99" y="126"/>
                  </a:lnTo>
                  <a:lnTo>
                    <a:pt x="103" y="85"/>
                  </a:lnTo>
                  <a:lnTo>
                    <a:pt x="106" y="50"/>
                  </a:lnTo>
                  <a:lnTo>
                    <a:pt x="110" y="21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69E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3875784" y="2408748"/>
              <a:ext cx="255678" cy="443739"/>
            </a:xfrm>
            <a:custGeom>
              <a:avLst/>
              <a:gdLst>
                <a:gd name="T0" fmla="*/ 206 w 362"/>
                <a:gd name="T1" fmla="*/ 0 h 631"/>
                <a:gd name="T2" fmla="*/ 238 w 362"/>
                <a:gd name="T3" fmla="*/ 0 h 631"/>
                <a:gd name="T4" fmla="*/ 264 w 362"/>
                <a:gd name="T5" fmla="*/ 10 h 631"/>
                <a:gd name="T6" fmla="*/ 289 w 362"/>
                <a:gd name="T7" fmla="*/ 26 h 631"/>
                <a:gd name="T8" fmla="*/ 311 w 362"/>
                <a:gd name="T9" fmla="*/ 49 h 631"/>
                <a:gd name="T10" fmla="*/ 328 w 362"/>
                <a:gd name="T11" fmla="*/ 78 h 631"/>
                <a:gd name="T12" fmla="*/ 343 w 362"/>
                <a:gd name="T13" fmla="*/ 115 h 631"/>
                <a:gd name="T14" fmla="*/ 353 w 362"/>
                <a:gd name="T15" fmla="*/ 154 h 631"/>
                <a:gd name="T16" fmla="*/ 359 w 362"/>
                <a:gd name="T17" fmla="*/ 198 h 631"/>
                <a:gd name="T18" fmla="*/ 362 w 362"/>
                <a:gd name="T19" fmla="*/ 245 h 631"/>
                <a:gd name="T20" fmla="*/ 359 w 362"/>
                <a:gd name="T21" fmla="*/ 294 h 631"/>
                <a:gd name="T22" fmla="*/ 353 w 362"/>
                <a:gd name="T23" fmla="*/ 347 h 631"/>
                <a:gd name="T24" fmla="*/ 340 w 362"/>
                <a:gd name="T25" fmla="*/ 402 h 631"/>
                <a:gd name="T26" fmla="*/ 322 w 362"/>
                <a:gd name="T27" fmla="*/ 455 h 631"/>
                <a:gd name="T28" fmla="*/ 300 w 362"/>
                <a:gd name="T29" fmla="*/ 501 h 631"/>
                <a:gd name="T30" fmla="*/ 276 w 362"/>
                <a:gd name="T31" fmla="*/ 542 h 631"/>
                <a:gd name="T32" fmla="*/ 248 w 362"/>
                <a:gd name="T33" fmla="*/ 576 h 631"/>
                <a:gd name="T34" fmla="*/ 219 w 362"/>
                <a:gd name="T35" fmla="*/ 603 h 631"/>
                <a:gd name="T36" fmla="*/ 188 w 362"/>
                <a:gd name="T37" fmla="*/ 622 h 631"/>
                <a:gd name="T38" fmla="*/ 156 w 362"/>
                <a:gd name="T39" fmla="*/ 631 h 631"/>
                <a:gd name="T40" fmla="*/ 124 w 362"/>
                <a:gd name="T41" fmla="*/ 631 h 631"/>
                <a:gd name="T42" fmla="*/ 96 w 362"/>
                <a:gd name="T43" fmla="*/ 621 h 631"/>
                <a:gd name="T44" fmla="*/ 73 w 362"/>
                <a:gd name="T45" fmla="*/ 605 h 631"/>
                <a:gd name="T46" fmla="*/ 51 w 362"/>
                <a:gd name="T47" fmla="*/ 581 h 631"/>
                <a:gd name="T48" fmla="*/ 34 w 362"/>
                <a:gd name="T49" fmla="*/ 551 h 631"/>
                <a:gd name="T50" fmla="*/ 19 w 362"/>
                <a:gd name="T51" fmla="*/ 516 h 631"/>
                <a:gd name="T52" fmla="*/ 9 w 362"/>
                <a:gd name="T53" fmla="*/ 477 h 631"/>
                <a:gd name="T54" fmla="*/ 3 w 362"/>
                <a:gd name="T55" fmla="*/ 433 h 631"/>
                <a:gd name="T56" fmla="*/ 0 w 362"/>
                <a:gd name="T57" fmla="*/ 386 h 631"/>
                <a:gd name="T58" fmla="*/ 3 w 362"/>
                <a:gd name="T59" fmla="*/ 337 h 631"/>
                <a:gd name="T60" fmla="*/ 9 w 362"/>
                <a:gd name="T61" fmla="*/ 284 h 631"/>
                <a:gd name="T62" fmla="*/ 22 w 362"/>
                <a:gd name="T63" fmla="*/ 229 h 631"/>
                <a:gd name="T64" fmla="*/ 40 w 362"/>
                <a:gd name="T65" fmla="*/ 176 h 631"/>
                <a:gd name="T66" fmla="*/ 61 w 362"/>
                <a:gd name="T67" fmla="*/ 129 h 631"/>
                <a:gd name="T68" fmla="*/ 86 w 362"/>
                <a:gd name="T69" fmla="*/ 89 h 631"/>
                <a:gd name="T70" fmla="*/ 114 w 362"/>
                <a:gd name="T71" fmla="*/ 54 h 631"/>
                <a:gd name="T72" fmla="*/ 143 w 362"/>
                <a:gd name="T73" fmla="*/ 27 h 631"/>
                <a:gd name="T74" fmla="*/ 174 w 362"/>
                <a:gd name="T75" fmla="*/ 8 h 631"/>
                <a:gd name="T76" fmla="*/ 206 w 362"/>
                <a:gd name="T7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2" h="631">
                  <a:moveTo>
                    <a:pt x="206" y="0"/>
                  </a:moveTo>
                  <a:lnTo>
                    <a:pt x="238" y="0"/>
                  </a:lnTo>
                  <a:lnTo>
                    <a:pt x="264" y="10"/>
                  </a:lnTo>
                  <a:lnTo>
                    <a:pt x="289" y="26"/>
                  </a:lnTo>
                  <a:lnTo>
                    <a:pt x="311" y="49"/>
                  </a:lnTo>
                  <a:lnTo>
                    <a:pt x="328" y="78"/>
                  </a:lnTo>
                  <a:lnTo>
                    <a:pt x="343" y="115"/>
                  </a:lnTo>
                  <a:lnTo>
                    <a:pt x="353" y="154"/>
                  </a:lnTo>
                  <a:lnTo>
                    <a:pt x="359" y="198"/>
                  </a:lnTo>
                  <a:lnTo>
                    <a:pt x="362" y="245"/>
                  </a:lnTo>
                  <a:lnTo>
                    <a:pt x="359" y="294"/>
                  </a:lnTo>
                  <a:lnTo>
                    <a:pt x="353" y="347"/>
                  </a:lnTo>
                  <a:lnTo>
                    <a:pt x="340" y="402"/>
                  </a:lnTo>
                  <a:lnTo>
                    <a:pt x="322" y="455"/>
                  </a:lnTo>
                  <a:lnTo>
                    <a:pt x="300" y="501"/>
                  </a:lnTo>
                  <a:lnTo>
                    <a:pt x="276" y="542"/>
                  </a:lnTo>
                  <a:lnTo>
                    <a:pt x="248" y="576"/>
                  </a:lnTo>
                  <a:lnTo>
                    <a:pt x="219" y="603"/>
                  </a:lnTo>
                  <a:lnTo>
                    <a:pt x="188" y="622"/>
                  </a:lnTo>
                  <a:lnTo>
                    <a:pt x="156" y="631"/>
                  </a:lnTo>
                  <a:lnTo>
                    <a:pt x="124" y="631"/>
                  </a:lnTo>
                  <a:lnTo>
                    <a:pt x="96" y="621"/>
                  </a:lnTo>
                  <a:lnTo>
                    <a:pt x="73" y="605"/>
                  </a:lnTo>
                  <a:lnTo>
                    <a:pt x="51" y="581"/>
                  </a:lnTo>
                  <a:lnTo>
                    <a:pt x="34" y="551"/>
                  </a:lnTo>
                  <a:lnTo>
                    <a:pt x="19" y="516"/>
                  </a:lnTo>
                  <a:lnTo>
                    <a:pt x="9" y="477"/>
                  </a:lnTo>
                  <a:lnTo>
                    <a:pt x="3" y="433"/>
                  </a:lnTo>
                  <a:lnTo>
                    <a:pt x="0" y="386"/>
                  </a:lnTo>
                  <a:lnTo>
                    <a:pt x="3" y="337"/>
                  </a:lnTo>
                  <a:lnTo>
                    <a:pt x="9" y="284"/>
                  </a:lnTo>
                  <a:lnTo>
                    <a:pt x="22" y="229"/>
                  </a:lnTo>
                  <a:lnTo>
                    <a:pt x="40" y="176"/>
                  </a:lnTo>
                  <a:lnTo>
                    <a:pt x="61" y="129"/>
                  </a:lnTo>
                  <a:lnTo>
                    <a:pt x="86" y="89"/>
                  </a:lnTo>
                  <a:lnTo>
                    <a:pt x="114" y="54"/>
                  </a:lnTo>
                  <a:lnTo>
                    <a:pt x="143" y="27"/>
                  </a:lnTo>
                  <a:lnTo>
                    <a:pt x="174" y="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CA48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60" name="Freeform 43"/>
            <p:cNvSpPr>
              <a:spLocks/>
            </p:cNvSpPr>
            <p:nvPr/>
          </p:nvSpPr>
          <p:spPr bwMode="auto">
            <a:xfrm>
              <a:off x="2419897" y="2408748"/>
              <a:ext cx="253565" cy="443739"/>
            </a:xfrm>
            <a:custGeom>
              <a:avLst/>
              <a:gdLst>
                <a:gd name="T0" fmla="*/ 156 w 361"/>
                <a:gd name="T1" fmla="*/ 0 h 631"/>
                <a:gd name="T2" fmla="*/ 186 w 361"/>
                <a:gd name="T3" fmla="*/ 10 h 631"/>
                <a:gd name="T4" fmla="*/ 217 w 361"/>
                <a:gd name="T5" fmla="*/ 27 h 631"/>
                <a:gd name="T6" fmla="*/ 247 w 361"/>
                <a:gd name="T7" fmla="*/ 55 h 631"/>
                <a:gd name="T8" fmla="*/ 275 w 361"/>
                <a:gd name="T9" fmla="*/ 89 h 631"/>
                <a:gd name="T10" fmla="*/ 300 w 361"/>
                <a:gd name="T11" fmla="*/ 129 h 631"/>
                <a:gd name="T12" fmla="*/ 320 w 361"/>
                <a:gd name="T13" fmla="*/ 176 h 631"/>
                <a:gd name="T14" fmla="*/ 338 w 361"/>
                <a:gd name="T15" fmla="*/ 229 h 631"/>
                <a:gd name="T16" fmla="*/ 351 w 361"/>
                <a:gd name="T17" fmla="*/ 284 h 631"/>
                <a:gd name="T18" fmla="*/ 358 w 361"/>
                <a:gd name="T19" fmla="*/ 337 h 631"/>
                <a:gd name="T20" fmla="*/ 361 w 361"/>
                <a:gd name="T21" fmla="*/ 386 h 631"/>
                <a:gd name="T22" fmla="*/ 358 w 361"/>
                <a:gd name="T23" fmla="*/ 433 h 631"/>
                <a:gd name="T24" fmla="*/ 352 w 361"/>
                <a:gd name="T25" fmla="*/ 477 h 631"/>
                <a:gd name="T26" fmla="*/ 341 w 361"/>
                <a:gd name="T27" fmla="*/ 517 h 631"/>
                <a:gd name="T28" fmla="*/ 327 w 361"/>
                <a:gd name="T29" fmla="*/ 552 h 631"/>
                <a:gd name="T30" fmla="*/ 309 w 361"/>
                <a:gd name="T31" fmla="*/ 581 h 631"/>
                <a:gd name="T32" fmla="*/ 288 w 361"/>
                <a:gd name="T33" fmla="*/ 605 h 631"/>
                <a:gd name="T34" fmla="*/ 263 w 361"/>
                <a:gd name="T35" fmla="*/ 622 h 631"/>
                <a:gd name="T36" fmla="*/ 237 w 361"/>
                <a:gd name="T37" fmla="*/ 631 h 631"/>
                <a:gd name="T38" fmla="*/ 205 w 361"/>
                <a:gd name="T39" fmla="*/ 631 h 631"/>
                <a:gd name="T40" fmla="*/ 173 w 361"/>
                <a:gd name="T41" fmla="*/ 622 h 631"/>
                <a:gd name="T42" fmla="*/ 142 w 361"/>
                <a:gd name="T43" fmla="*/ 603 h 631"/>
                <a:gd name="T44" fmla="*/ 113 w 361"/>
                <a:gd name="T45" fmla="*/ 577 h 631"/>
                <a:gd name="T46" fmla="*/ 86 w 361"/>
                <a:gd name="T47" fmla="*/ 542 h 631"/>
                <a:gd name="T48" fmla="*/ 61 w 361"/>
                <a:gd name="T49" fmla="*/ 501 h 631"/>
                <a:gd name="T50" fmla="*/ 39 w 361"/>
                <a:gd name="T51" fmla="*/ 455 h 631"/>
                <a:gd name="T52" fmla="*/ 22 w 361"/>
                <a:gd name="T53" fmla="*/ 402 h 631"/>
                <a:gd name="T54" fmla="*/ 8 w 361"/>
                <a:gd name="T55" fmla="*/ 347 h 631"/>
                <a:gd name="T56" fmla="*/ 1 w 361"/>
                <a:gd name="T57" fmla="*/ 294 h 631"/>
                <a:gd name="T58" fmla="*/ 0 w 361"/>
                <a:gd name="T59" fmla="*/ 245 h 631"/>
                <a:gd name="T60" fmla="*/ 1 w 361"/>
                <a:gd name="T61" fmla="*/ 198 h 631"/>
                <a:gd name="T62" fmla="*/ 8 w 361"/>
                <a:gd name="T63" fmla="*/ 154 h 631"/>
                <a:gd name="T64" fmla="*/ 19 w 361"/>
                <a:gd name="T65" fmla="*/ 115 h 631"/>
                <a:gd name="T66" fmla="*/ 33 w 361"/>
                <a:gd name="T67" fmla="*/ 80 h 631"/>
                <a:gd name="T68" fmla="*/ 51 w 361"/>
                <a:gd name="T69" fmla="*/ 49 h 631"/>
                <a:gd name="T70" fmla="*/ 73 w 361"/>
                <a:gd name="T71" fmla="*/ 26 h 631"/>
                <a:gd name="T72" fmla="*/ 96 w 361"/>
                <a:gd name="T73" fmla="*/ 10 h 631"/>
                <a:gd name="T74" fmla="*/ 123 w 361"/>
                <a:gd name="T75" fmla="*/ 0 h 631"/>
                <a:gd name="T76" fmla="*/ 156 w 361"/>
                <a:gd name="T7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631">
                  <a:moveTo>
                    <a:pt x="156" y="0"/>
                  </a:moveTo>
                  <a:lnTo>
                    <a:pt x="186" y="10"/>
                  </a:lnTo>
                  <a:lnTo>
                    <a:pt x="217" y="27"/>
                  </a:lnTo>
                  <a:lnTo>
                    <a:pt x="247" y="55"/>
                  </a:lnTo>
                  <a:lnTo>
                    <a:pt x="275" y="89"/>
                  </a:lnTo>
                  <a:lnTo>
                    <a:pt x="300" y="129"/>
                  </a:lnTo>
                  <a:lnTo>
                    <a:pt x="320" y="176"/>
                  </a:lnTo>
                  <a:lnTo>
                    <a:pt x="338" y="229"/>
                  </a:lnTo>
                  <a:lnTo>
                    <a:pt x="351" y="284"/>
                  </a:lnTo>
                  <a:lnTo>
                    <a:pt x="358" y="337"/>
                  </a:lnTo>
                  <a:lnTo>
                    <a:pt x="361" y="386"/>
                  </a:lnTo>
                  <a:lnTo>
                    <a:pt x="358" y="433"/>
                  </a:lnTo>
                  <a:lnTo>
                    <a:pt x="352" y="477"/>
                  </a:lnTo>
                  <a:lnTo>
                    <a:pt x="341" y="517"/>
                  </a:lnTo>
                  <a:lnTo>
                    <a:pt x="327" y="552"/>
                  </a:lnTo>
                  <a:lnTo>
                    <a:pt x="309" y="581"/>
                  </a:lnTo>
                  <a:lnTo>
                    <a:pt x="288" y="605"/>
                  </a:lnTo>
                  <a:lnTo>
                    <a:pt x="263" y="622"/>
                  </a:lnTo>
                  <a:lnTo>
                    <a:pt x="237" y="631"/>
                  </a:lnTo>
                  <a:lnTo>
                    <a:pt x="205" y="631"/>
                  </a:lnTo>
                  <a:lnTo>
                    <a:pt x="173" y="622"/>
                  </a:lnTo>
                  <a:lnTo>
                    <a:pt x="142" y="603"/>
                  </a:lnTo>
                  <a:lnTo>
                    <a:pt x="113" y="577"/>
                  </a:lnTo>
                  <a:lnTo>
                    <a:pt x="86" y="542"/>
                  </a:lnTo>
                  <a:lnTo>
                    <a:pt x="61" y="501"/>
                  </a:lnTo>
                  <a:lnTo>
                    <a:pt x="39" y="455"/>
                  </a:lnTo>
                  <a:lnTo>
                    <a:pt x="22" y="402"/>
                  </a:lnTo>
                  <a:lnTo>
                    <a:pt x="8" y="347"/>
                  </a:lnTo>
                  <a:lnTo>
                    <a:pt x="1" y="294"/>
                  </a:lnTo>
                  <a:lnTo>
                    <a:pt x="0" y="245"/>
                  </a:lnTo>
                  <a:lnTo>
                    <a:pt x="1" y="198"/>
                  </a:lnTo>
                  <a:lnTo>
                    <a:pt x="8" y="154"/>
                  </a:lnTo>
                  <a:lnTo>
                    <a:pt x="19" y="115"/>
                  </a:lnTo>
                  <a:lnTo>
                    <a:pt x="33" y="80"/>
                  </a:lnTo>
                  <a:lnTo>
                    <a:pt x="51" y="49"/>
                  </a:lnTo>
                  <a:lnTo>
                    <a:pt x="73" y="26"/>
                  </a:lnTo>
                  <a:lnTo>
                    <a:pt x="96" y="10"/>
                  </a:lnTo>
                  <a:lnTo>
                    <a:pt x="123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DBB4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2436801" y="1379695"/>
              <a:ext cx="1675643" cy="2197567"/>
            </a:xfrm>
            <a:custGeom>
              <a:avLst/>
              <a:gdLst>
                <a:gd name="connsiteX0" fmla="*/ 838174 w 1675643"/>
                <a:gd name="connsiteY0" fmla="*/ 0 h 2197567"/>
                <a:gd name="connsiteX1" fmla="*/ 910017 w 1675643"/>
                <a:gd name="connsiteY1" fmla="*/ 2116 h 2197567"/>
                <a:gd name="connsiteX2" fmla="*/ 979748 w 1675643"/>
                <a:gd name="connsiteY2" fmla="*/ 9167 h 2197567"/>
                <a:gd name="connsiteX3" fmla="*/ 1045252 w 1675643"/>
                <a:gd name="connsiteY3" fmla="*/ 21860 h 2197567"/>
                <a:gd name="connsiteX4" fmla="*/ 1110052 w 1675643"/>
                <a:gd name="connsiteY4" fmla="*/ 37373 h 2197567"/>
                <a:gd name="connsiteX5" fmla="*/ 1170626 w 1675643"/>
                <a:gd name="connsiteY5" fmla="*/ 56412 h 2197567"/>
                <a:gd name="connsiteX6" fmla="*/ 1228382 w 1675643"/>
                <a:gd name="connsiteY6" fmla="*/ 78977 h 2197567"/>
                <a:gd name="connsiteX7" fmla="*/ 1283322 w 1675643"/>
                <a:gd name="connsiteY7" fmla="*/ 105773 h 2197567"/>
                <a:gd name="connsiteX8" fmla="*/ 1334739 w 1675643"/>
                <a:gd name="connsiteY8" fmla="*/ 134685 h 2197567"/>
                <a:gd name="connsiteX9" fmla="*/ 1381930 w 1675643"/>
                <a:gd name="connsiteY9" fmla="*/ 166417 h 2197567"/>
                <a:gd name="connsiteX10" fmla="*/ 1427008 w 1675643"/>
                <a:gd name="connsiteY10" fmla="*/ 200264 h 2197567"/>
                <a:gd name="connsiteX11" fmla="*/ 1467156 w 1675643"/>
                <a:gd name="connsiteY11" fmla="*/ 236227 h 2197567"/>
                <a:gd name="connsiteX12" fmla="*/ 1503782 w 1675643"/>
                <a:gd name="connsiteY12" fmla="*/ 274305 h 2197567"/>
                <a:gd name="connsiteX13" fmla="*/ 1538295 w 1675643"/>
                <a:gd name="connsiteY13" fmla="*/ 312384 h 2197567"/>
                <a:gd name="connsiteX14" fmla="*/ 1566469 w 1675643"/>
                <a:gd name="connsiteY14" fmla="*/ 352577 h 2197567"/>
                <a:gd name="connsiteX15" fmla="*/ 1592530 w 1675643"/>
                <a:gd name="connsiteY15" fmla="*/ 392771 h 2197567"/>
                <a:gd name="connsiteX16" fmla="*/ 1612956 w 1675643"/>
                <a:gd name="connsiteY16" fmla="*/ 432965 h 2197567"/>
                <a:gd name="connsiteX17" fmla="*/ 1630565 w 1675643"/>
                <a:gd name="connsiteY17" fmla="*/ 473864 h 2197567"/>
                <a:gd name="connsiteX18" fmla="*/ 1642539 w 1675643"/>
                <a:gd name="connsiteY18" fmla="*/ 514058 h 2197567"/>
                <a:gd name="connsiteX19" fmla="*/ 1642539 w 1675643"/>
                <a:gd name="connsiteY19" fmla="*/ 517584 h 2197567"/>
                <a:gd name="connsiteX20" fmla="*/ 1644652 w 1675643"/>
                <a:gd name="connsiteY20" fmla="*/ 526751 h 2197567"/>
                <a:gd name="connsiteX21" fmla="*/ 1647469 w 1675643"/>
                <a:gd name="connsiteY21" fmla="*/ 540149 h 2197567"/>
                <a:gd name="connsiteX22" fmla="*/ 1650991 w 1675643"/>
                <a:gd name="connsiteY22" fmla="*/ 559188 h 2197567"/>
                <a:gd name="connsiteX23" fmla="*/ 1655217 w 1675643"/>
                <a:gd name="connsiteY23" fmla="*/ 583163 h 2197567"/>
                <a:gd name="connsiteX24" fmla="*/ 1658739 w 1675643"/>
                <a:gd name="connsiteY24" fmla="*/ 609959 h 2197567"/>
                <a:gd name="connsiteX25" fmla="*/ 1662965 w 1675643"/>
                <a:gd name="connsiteY25" fmla="*/ 641691 h 2197567"/>
                <a:gd name="connsiteX26" fmla="*/ 1667191 w 1675643"/>
                <a:gd name="connsiteY26" fmla="*/ 675538 h 2197567"/>
                <a:gd name="connsiteX27" fmla="*/ 1670008 w 1675643"/>
                <a:gd name="connsiteY27" fmla="*/ 712911 h 2197567"/>
                <a:gd name="connsiteX28" fmla="*/ 1673530 w 1675643"/>
                <a:gd name="connsiteY28" fmla="*/ 751695 h 2197567"/>
                <a:gd name="connsiteX29" fmla="*/ 1675643 w 1675643"/>
                <a:gd name="connsiteY29" fmla="*/ 791889 h 2197567"/>
                <a:gd name="connsiteX30" fmla="*/ 1675643 w 1675643"/>
                <a:gd name="connsiteY30" fmla="*/ 834198 h 2197567"/>
                <a:gd name="connsiteX31" fmla="*/ 1674234 w 1675643"/>
                <a:gd name="connsiteY31" fmla="*/ 877212 h 2197567"/>
                <a:gd name="connsiteX32" fmla="*/ 1672121 w 1675643"/>
                <a:gd name="connsiteY32" fmla="*/ 920227 h 2197567"/>
                <a:gd name="connsiteX33" fmla="*/ 1667191 w 1675643"/>
                <a:gd name="connsiteY33" fmla="*/ 964652 h 2197567"/>
                <a:gd name="connsiteX34" fmla="*/ 1660852 w 1675643"/>
                <a:gd name="connsiteY34" fmla="*/ 1006961 h 2197567"/>
                <a:gd name="connsiteX35" fmla="*/ 1651695 w 1675643"/>
                <a:gd name="connsiteY35" fmla="*/ 1048565 h 2197567"/>
                <a:gd name="connsiteX36" fmla="*/ 1639721 w 1675643"/>
                <a:gd name="connsiteY36" fmla="*/ 1090169 h 2197567"/>
                <a:gd name="connsiteX37" fmla="*/ 1624930 w 1675643"/>
                <a:gd name="connsiteY37" fmla="*/ 1128953 h 2197567"/>
                <a:gd name="connsiteX38" fmla="*/ 1608026 w 1675643"/>
                <a:gd name="connsiteY38" fmla="*/ 1166326 h 2197567"/>
                <a:gd name="connsiteX39" fmla="*/ 1586191 w 1675643"/>
                <a:gd name="connsiteY39" fmla="*/ 1200173 h 2197567"/>
                <a:gd name="connsiteX40" fmla="*/ 1578338 w 1675643"/>
                <a:gd name="connsiteY40" fmla="*/ 1210281 h 2197567"/>
                <a:gd name="connsiteX41" fmla="*/ 1576335 w 1675643"/>
                <a:gd name="connsiteY41" fmla="*/ 1240358 h 2197567"/>
                <a:gd name="connsiteX42" fmla="*/ 1572817 w 1675643"/>
                <a:gd name="connsiteY42" fmla="*/ 1292480 h 2197567"/>
                <a:gd name="connsiteX43" fmla="*/ 1567187 w 1675643"/>
                <a:gd name="connsiteY43" fmla="*/ 1346010 h 2197567"/>
                <a:gd name="connsiteX44" fmla="*/ 1559447 w 1675643"/>
                <a:gd name="connsiteY44" fmla="*/ 1399541 h 2197567"/>
                <a:gd name="connsiteX45" fmla="*/ 1551003 w 1675643"/>
                <a:gd name="connsiteY45" fmla="*/ 1451662 h 2197567"/>
                <a:gd name="connsiteX46" fmla="*/ 1539744 w 1675643"/>
                <a:gd name="connsiteY46" fmla="*/ 1503784 h 2197567"/>
                <a:gd name="connsiteX47" fmla="*/ 1527781 w 1675643"/>
                <a:gd name="connsiteY47" fmla="*/ 1556610 h 2197567"/>
                <a:gd name="connsiteX48" fmla="*/ 1512300 w 1675643"/>
                <a:gd name="connsiteY48" fmla="*/ 1608028 h 2197567"/>
                <a:gd name="connsiteX49" fmla="*/ 1495412 w 1675643"/>
                <a:gd name="connsiteY49" fmla="*/ 1658036 h 2197567"/>
                <a:gd name="connsiteX50" fmla="*/ 1476413 w 1675643"/>
                <a:gd name="connsiteY50" fmla="*/ 1707341 h 2197567"/>
                <a:gd name="connsiteX51" fmla="*/ 1454599 w 1675643"/>
                <a:gd name="connsiteY51" fmla="*/ 1755941 h 2197567"/>
                <a:gd name="connsiteX52" fmla="*/ 1431377 w 1675643"/>
                <a:gd name="connsiteY52" fmla="*/ 1801723 h 2197567"/>
                <a:gd name="connsiteX53" fmla="*/ 1403230 w 1675643"/>
                <a:gd name="connsiteY53" fmla="*/ 1846802 h 2197567"/>
                <a:gd name="connsiteX54" fmla="*/ 1374379 w 1675643"/>
                <a:gd name="connsiteY54" fmla="*/ 1890471 h 2197567"/>
                <a:gd name="connsiteX55" fmla="*/ 1342010 w 1675643"/>
                <a:gd name="connsiteY55" fmla="*/ 1932028 h 2197567"/>
                <a:gd name="connsiteX56" fmla="*/ 1306826 w 1675643"/>
                <a:gd name="connsiteY56" fmla="*/ 1971471 h 2197567"/>
                <a:gd name="connsiteX57" fmla="*/ 1268827 w 1675643"/>
                <a:gd name="connsiteY57" fmla="*/ 2008098 h 2197567"/>
                <a:gd name="connsiteX58" fmla="*/ 1227310 w 1675643"/>
                <a:gd name="connsiteY58" fmla="*/ 2041906 h 2197567"/>
                <a:gd name="connsiteX59" fmla="*/ 1182275 w 1675643"/>
                <a:gd name="connsiteY59" fmla="*/ 2074306 h 2197567"/>
                <a:gd name="connsiteX60" fmla="*/ 1133721 w 1675643"/>
                <a:gd name="connsiteY60" fmla="*/ 2102480 h 2197567"/>
                <a:gd name="connsiteX61" fmla="*/ 1082352 w 1675643"/>
                <a:gd name="connsiteY61" fmla="*/ 2128541 h 2197567"/>
                <a:gd name="connsiteX62" fmla="*/ 1027465 w 1675643"/>
                <a:gd name="connsiteY62" fmla="*/ 2151080 h 2197567"/>
                <a:gd name="connsiteX63" fmla="*/ 969060 w 1675643"/>
                <a:gd name="connsiteY63" fmla="*/ 2170802 h 2197567"/>
                <a:gd name="connsiteX64" fmla="*/ 905025 w 1675643"/>
                <a:gd name="connsiteY64" fmla="*/ 2186298 h 2197567"/>
                <a:gd name="connsiteX65" fmla="*/ 838879 w 1675643"/>
                <a:gd name="connsiteY65" fmla="*/ 2197567 h 2197567"/>
                <a:gd name="connsiteX66" fmla="*/ 839120 w 1675643"/>
                <a:gd name="connsiteY66" fmla="*/ 2197406 h 2197567"/>
                <a:gd name="connsiteX67" fmla="*/ 838174 w 1675643"/>
                <a:gd name="connsiteY67" fmla="*/ 2197567 h 2197567"/>
                <a:gd name="connsiteX68" fmla="*/ 771261 w 1675643"/>
                <a:gd name="connsiteY68" fmla="*/ 2186298 h 2197567"/>
                <a:gd name="connsiteX69" fmla="*/ 708574 w 1675643"/>
                <a:gd name="connsiteY69" fmla="*/ 2170802 h 2197567"/>
                <a:gd name="connsiteX70" fmla="*/ 649409 w 1675643"/>
                <a:gd name="connsiteY70" fmla="*/ 2151080 h 2197567"/>
                <a:gd name="connsiteX71" fmla="*/ 593765 w 1675643"/>
                <a:gd name="connsiteY71" fmla="*/ 2128541 h 2197567"/>
                <a:gd name="connsiteX72" fmla="*/ 542348 w 1675643"/>
                <a:gd name="connsiteY72" fmla="*/ 2102480 h 2197567"/>
                <a:gd name="connsiteX73" fmla="*/ 494452 w 1675643"/>
                <a:gd name="connsiteY73" fmla="*/ 2074306 h 2197567"/>
                <a:gd name="connsiteX74" fmla="*/ 448670 w 1675643"/>
                <a:gd name="connsiteY74" fmla="*/ 2041906 h 2197567"/>
                <a:gd name="connsiteX75" fmla="*/ 407817 w 1675643"/>
                <a:gd name="connsiteY75" fmla="*/ 2008098 h 2197567"/>
                <a:gd name="connsiteX76" fmla="*/ 369078 w 1675643"/>
                <a:gd name="connsiteY76" fmla="*/ 1971471 h 2197567"/>
                <a:gd name="connsiteX77" fmla="*/ 333861 w 1675643"/>
                <a:gd name="connsiteY77" fmla="*/ 1932028 h 2197567"/>
                <a:gd name="connsiteX78" fmla="*/ 302165 w 1675643"/>
                <a:gd name="connsiteY78" fmla="*/ 1890471 h 2197567"/>
                <a:gd name="connsiteX79" fmla="*/ 272583 w 1675643"/>
                <a:gd name="connsiteY79" fmla="*/ 1846802 h 2197567"/>
                <a:gd name="connsiteX80" fmla="*/ 245817 w 1675643"/>
                <a:gd name="connsiteY80" fmla="*/ 1801723 h 2197567"/>
                <a:gd name="connsiteX81" fmla="*/ 221165 w 1675643"/>
                <a:gd name="connsiteY81" fmla="*/ 1755941 h 2197567"/>
                <a:gd name="connsiteX82" fmla="*/ 200035 w 1675643"/>
                <a:gd name="connsiteY82" fmla="*/ 1707341 h 2197567"/>
                <a:gd name="connsiteX83" fmla="*/ 181017 w 1675643"/>
                <a:gd name="connsiteY83" fmla="*/ 1658036 h 2197567"/>
                <a:gd name="connsiteX84" fmla="*/ 164113 w 1675643"/>
                <a:gd name="connsiteY84" fmla="*/ 1608028 h 2197567"/>
                <a:gd name="connsiteX85" fmla="*/ 149322 w 1675643"/>
                <a:gd name="connsiteY85" fmla="*/ 1556610 h 2197567"/>
                <a:gd name="connsiteX86" fmla="*/ 135939 w 1675643"/>
                <a:gd name="connsiteY86" fmla="*/ 1503784 h 2197567"/>
                <a:gd name="connsiteX87" fmla="*/ 126078 w 1675643"/>
                <a:gd name="connsiteY87" fmla="*/ 1451662 h 2197567"/>
                <a:gd name="connsiteX88" fmla="*/ 116922 w 1675643"/>
                <a:gd name="connsiteY88" fmla="*/ 1399541 h 2197567"/>
                <a:gd name="connsiteX89" fmla="*/ 109174 w 1675643"/>
                <a:gd name="connsiteY89" fmla="*/ 1346010 h 2197567"/>
                <a:gd name="connsiteX90" fmla="*/ 104244 w 1675643"/>
                <a:gd name="connsiteY90" fmla="*/ 1292480 h 2197567"/>
                <a:gd name="connsiteX91" fmla="*/ 100017 w 1675643"/>
                <a:gd name="connsiteY91" fmla="*/ 1240358 h 2197567"/>
                <a:gd name="connsiteX92" fmla="*/ 98470 w 1675643"/>
                <a:gd name="connsiteY92" fmla="*/ 1211341 h 2197567"/>
                <a:gd name="connsiteX93" fmla="*/ 90157 w 1675643"/>
                <a:gd name="connsiteY93" fmla="*/ 1200878 h 2197567"/>
                <a:gd name="connsiteX94" fmla="*/ 68322 w 1675643"/>
                <a:gd name="connsiteY94" fmla="*/ 1166326 h 2197567"/>
                <a:gd name="connsiteX95" fmla="*/ 50009 w 1675643"/>
                <a:gd name="connsiteY95" fmla="*/ 1130363 h 2197567"/>
                <a:gd name="connsiteX96" fmla="*/ 35922 w 1675643"/>
                <a:gd name="connsiteY96" fmla="*/ 1090874 h 2197567"/>
                <a:gd name="connsiteX97" fmla="*/ 24652 w 1675643"/>
                <a:gd name="connsiteY97" fmla="*/ 1049975 h 2197567"/>
                <a:gd name="connsiteX98" fmla="*/ 15496 w 1675643"/>
                <a:gd name="connsiteY98" fmla="*/ 1007666 h 2197567"/>
                <a:gd name="connsiteX99" fmla="*/ 8452 w 1675643"/>
                <a:gd name="connsiteY99" fmla="*/ 964652 h 2197567"/>
                <a:gd name="connsiteX100" fmla="*/ 4226 w 1675643"/>
                <a:gd name="connsiteY100" fmla="*/ 921637 h 2197567"/>
                <a:gd name="connsiteX101" fmla="*/ 704 w 1675643"/>
                <a:gd name="connsiteY101" fmla="*/ 877212 h 2197567"/>
                <a:gd name="connsiteX102" fmla="*/ 0 w 1675643"/>
                <a:gd name="connsiteY102" fmla="*/ 834198 h 2197567"/>
                <a:gd name="connsiteX103" fmla="*/ 704 w 1675643"/>
                <a:gd name="connsiteY103" fmla="*/ 791889 h 2197567"/>
                <a:gd name="connsiteX104" fmla="*/ 2113 w 1675643"/>
                <a:gd name="connsiteY104" fmla="*/ 751695 h 2197567"/>
                <a:gd name="connsiteX105" fmla="*/ 4930 w 1675643"/>
                <a:gd name="connsiteY105" fmla="*/ 712911 h 2197567"/>
                <a:gd name="connsiteX106" fmla="*/ 8452 w 1675643"/>
                <a:gd name="connsiteY106" fmla="*/ 675538 h 2197567"/>
                <a:gd name="connsiteX107" fmla="*/ 11974 w 1675643"/>
                <a:gd name="connsiteY107" fmla="*/ 641691 h 2197567"/>
                <a:gd name="connsiteX108" fmla="*/ 16200 w 1675643"/>
                <a:gd name="connsiteY108" fmla="*/ 610664 h 2197567"/>
                <a:gd name="connsiteX109" fmla="*/ 20426 w 1675643"/>
                <a:gd name="connsiteY109" fmla="*/ 583163 h 2197567"/>
                <a:gd name="connsiteX110" fmla="*/ 24652 w 1675643"/>
                <a:gd name="connsiteY110" fmla="*/ 559188 h 2197567"/>
                <a:gd name="connsiteX111" fmla="*/ 28878 w 1675643"/>
                <a:gd name="connsiteY111" fmla="*/ 540854 h 2197567"/>
                <a:gd name="connsiteX112" fmla="*/ 30991 w 1675643"/>
                <a:gd name="connsiteY112" fmla="*/ 526751 h 2197567"/>
                <a:gd name="connsiteX113" fmla="*/ 33104 w 1675643"/>
                <a:gd name="connsiteY113" fmla="*/ 517584 h 2197567"/>
                <a:gd name="connsiteX114" fmla="*/ 33809 w 1675643"/>
                <a:gd name="connsiteY114" fmla="*/ 514058 h 2197567"/>
                <a:gd name="connsiteX115" fmla="*/ 40852 w 1675643"/>
                <a:gd name="connsiteY115" fmla="*/ 488672 h 2197567"/>
                <a:gd name="connsiteX116" fmla="*/ 51417 w 1675643"/>
                <a:gd name="connsiteY116" fmla="*/ 466107 h 2197567"/>
                <a:gd name="connsiteX117" fmla="*/ 63391 w 1675643"/>
                <a:gd name="connsiteY117" fmla="*/ 444248 h 2197567"/>
                <a:gd name="connsiteX118" fmla="*/ 76774 w 1675643"/>
                <a:gd name="connsiteY118" fmla="*/ 424503 h 2197567"/>
                <a:gd name="connsiteX119" fmla="*/ 91565 w 1675643"/>
                <a:gd name="connsiteY119" fmla="*/ 408285 h 2197567"/>
                <a:gd name="connsiteX120" fmla="*/ 104244 w 1675643"/>
                <a:gd name="connsiteY120" fmla="*/ 394182 h 2197567"/>
                <a:gd name="connsiteX121" fmla="*/ 117626 w 1675643"/>
                <a:gd name="connsiteY121" fmla="*/ 382194 h 2197567"/>
                <a:gd name="connsiteX122" fmla="*/ 128896 w 1675643"/>
                <a:gd name="connsiteY122" fmla="*/ 373027 h 2197567"/>
                <a:gd name="connsiteX123" fmla="*/ 138757 w 1675643"/>
                <a:gd name="connsiteY123" fmla="*/ 365975 h 2197567"/>
                <a:gd name="connsiteX124" fmla="*/ 144391 w 1675643"/>
                <a:gd name="connsiteY124" fmla="*/ 361744 h 2197567"/>
                <a:gd name="connsiteX125" fmla="*/ 146504 w 1675643"/>
                <a:gd name="connsiteY125" fmla="*/ 361039 h 2197567"/>
                <a:gd name="connsiteX126" fmla="*/ 146504 w 1675643"/>
                <a:gd name="connsiteY126" fmla="*/ 357513 h 2197567"/>
                <a:gd name="connsiteX127" fmla="*/ 150026 w 1675643"/>
                <a:gd name="connsiteY127" fmla="*/ 349757 h 2197567"/>
                <a:gd name="connsiteX128" fmla="*/ 153548 w 1675643"/>
                <a:gd name="connsiteY128" fmla="*/ 337064 h 2197567"/>
                <a:gd name="connsiteX129" fmla="*/ 161296 w 1675643"/>
                <a:gd name="connsiteY129" fmla="*/ 320845 h 2197567"/>
                <a:gd name="connsiteX130" fmla="*/ 171157 w 1675643"/>
                <a:gd name="connsiteY130" fmla="*/ 301101 h 2197567"/>
                <a:gd name="connsiteX131" fmla="*/ 184539 w 1675643"/>
                <a:gd name="connsiteY131" fmla="*/ 279946 h 2197567"/>
                <a:gd name="connsiteX132" fmla="*/ 200035 w 1675643"/>
                <a:gd name="connsiteY132" fmla="*/ 255971 h 2197567"/>
                <a:gd name="connsiteX133" fmla="*/ 220461 w 1675643"/>
                <a:gd name="connsiteY133" fmla="*/ 231291 h 2197567"/>
                <a:gd name="connsiteX134" fmla="*/ 244409 w 1675643"/>
                <a:gd name="connsiteY134" fmla="*/ 206610 h 2197567"/>
                <a:gd name="connsiteX135" fmla="*/ 272583 w 1675643"/>
                <a:gd name="connsiteY135" fmla="*/ 181930 h 2197567"/>
                <a:gd name="connsiteX136" fmla="*/ 321183 w 1675643"/>
                <a:gd name="connsiteY136" fmla="*/ 147377 h 2197567"/>
                <a:gd name="connsiteX137" fmla="*/ 373304 w 1675643"/>
                <a:gd name="connsiteY137" fmla="*/ 114940 h 2197567"/>
                <a:gd name="connsiteX138" fmla="*/ 429652 w 1675643"/>
                <a:gd name="connsiteY138" fmla="*/ 86734 h 2197567"/>
                <a:gd name="connsiteX139" fmla="*/ 489522 w 1675643"/>
                <a:gd name="connsiteY139" fmla="*/ 62054 h 2197567"/>
                <a:gd name="connsiteX140" fmla="*/ 552913 w 1675643"/>
                <a:gd name="connsiteY140" fmla="*/ 40194 h 2197567"/>
                <a:gd name="connsiteX141" fmla="*/ 619826 w 1675643"/>
                <a:gd name="connsiteY141" fmla="*/ 22565 h 2197567"/>
                <a:gd name="connsiteX142" fmla="*/ 689556 w 1675643"/>
                <a:gd name="connsiteY142" fmla="*/ 10577 h 2197567"/>
                <a:gd name="connsiteX143" fmla="*/ 762104 w 1675643"/>
                <a:gd name="connsiteY143" fmla="*/ 2116 h 219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675643" h="2197567">
                  <a:moveTo>
                    <a:pt x="838174" y="0"/>
                  </a:moveTo>
                  <a:lnTo>
                    <a:pt x="910017" y="2116"/>
                  </a:lnTo>
                  <a:lnTo>
                    <a:pt x="979748" y="9167"/>
                  </a:lnTo>
                  <a:lnTo>
                    <a:pt x="1045252" y="21860"/>
                  </a:lnTo>
                  <a:lnTo>
                    <a:pt x="1110052" y="37373"/>
                  </a:lnTo>
                  <a:lnTo>
                    <a:pt x="1170626" y="56412"/>
                  </a:lnTo>
                  <a:lnTo>
                    <a:pt x="1228382" y="78977"/>
                  </a:lnTo>
                  <a:lnTo>
                    <a:pt x="1283322" y="105773"/>
                  </a:lnTo>
                  <a:lnTo>
                    <a:pt x="1334739" y="134685"/>
                  </a:lnTo>
                  <a:lnTo>
                    <a:pt x="1381930" y="166417"/>
                  </a:lnTo>
                  <a:lnTo>
                    <a:pt x="1427008" y="200264"/>
                  </a:lnTo>
                  <a:lnTo>
                    <a:pt x="1467156" y="236227"/>
                  </a:lnTo>
                  <a:lnTo>
                    <a:pt x="1503782" y="274305"/>
                  </a:lnTo>
                  <a:lnTo>
                    <a:pt x="1538295" y="312384"/>
                  </a:lnTo>
                  <a:lnTo>
                    <a:pt x="1566469" y="352577"/>
                  </a:lnTo>
                  <a:lnTo>
                    <a:pt x="1592530" y="392771"/>
                  </a:lnTo>
                  <a:lnTo>
                    <a:pt x="1612956" y="432965"/>
                  </a:lnTo>
                  <a:lnTo>
                    <a:pt x="1630565" y="473864"/>
                  </a:lnTo>
                  <a:lnTo>
                    <a:pt x="1642539" y="514058"/>
                  </a:lnTo>
                  <a:lnTo>
                    <a:pt x="1642539" y="517584"/>
                  </a:lnTo>
                  <a:lnTo>
                    <a:pt x="1644652" y="526751"/>
                  </a:lnTo>
                  <a:lnTo>
                    <a:pt x="1647469" y="540149"/>
                  </a:lnTo>
                  <a:lnTo>
                    <a:pt x="1650991" y="559188"/>
                  </a:lnTo>
                  <a:lnTo>
                    <a:pt x="1655217" y="583163"/>
                  </a:lnTo>
                  <a:lnTo>
                    <a:pt x="1658739" y="609959"/>
                  </a:lnTo>
                  <a:lnTo>
                    <a:pt x="1662965" y="641691"/>
                  </a:lnTo>
                  <a:lnTo>
                    <a:pt x="1667191" y="675538"/>
                  </a:lnTo>
                  <a:lnTo>
                    <a:pt x="1670008" y="712911"/>
                  </a:lnTo>
                  <a:lnTo>
                    <a:pt x="1673530" y="751695"/>
                  </a:lnTo>
                  <a:lnTo>
                    <a:pt x="1675643" y="791889"/>
                  </a:lnTo>
                  <a:lnTo>
                    <a:pt x="1675643" y="834198"/>
                  </a:lnTo>
                  <a:lnTo>
                    <a:pt x="1674234" y="877212"/>
                  </a:lnTo>
                  <a:lnTo>
                    <a:pt x="1672121" y="920227"/>
                  </a:lnTo>
                  <a:lnTo>
                    <a:pt x="1667191" y="964652"/>
                  </a:lnTo>
                  <a:lnTo>
                    <a:pt x="1660852" y="1006961"/>
                  </a:lnTo>
                  <a:lnTo>
                    <a:pt x="1651695" y="1048565"/>
                  </a:lnTo>
                  <a:lnTo>
                    <a:pt x="1639721" y="1090169"/>
                  </a:lnTo>
                  <a:lnTo>
                    <a:pt x="1624930" y="1128953"/>
                  </a:lnTo>
                  <a:lnTo>
                    <a:pt x="1608026" y="1166326"/>
                  </a:lnTo>
                  <a:lnTo>
                    <a:pt x="1586191" y="1200173"/>
                  </a:lnTo>
                  <a:lnTo>
                    <a:pt x="1578338" y="1210281"/>
                  </a:lnTo>
                  <a:lnTo>
                    <a:pt x="1576335" y="1240358"/>
                  </a:lnTo>
                  <a:lnTo>
                    <a:pt x="1572817" y="1292480"/>
                  </a:lnTo>
                  <a:lnTo>
                    <a:pt x="1567187" y="1346010"/>
                  </a:lnTo>
                  <a:lnTo>
                    <a:pt x="1559447" y="1399541"/>
                  </a:lnTo>
                  <a:lnTo>
                    <a:pt x="1551003" y="1451662"/>
                  </a:lnTo>
                  <a:lnTo>
                    <a:pt x="1539744" y="1503784"/>
                  </a:lnTo>
                  <a:lnTo>
                    <a:pt x="1527781" y="1556610"/>
                  </a:lnTo>
                  <a:lnTo>
                    <a:pt x="1512300" y="1608028"/>
                  </a:lnTo>
                  <a:lnTo>
                    <a:pt x="1495412" y="1658036"/>
                  </a:lnTo>
                  <a:lnTo>
                    <a:pt x="1476413" y="1707341"/>
                  </a:lnTo>
                  <a:lnTo>
                    <a:pt x="1454599" y="1755941"/>
                  </a:lnTo>
                  <a:lnTo>
                    <a:pt x="1431377" y="1801723"/>
                  </a:lnTo>
                  <a:lnTo>
                    <a:pt x="1403230" y="1846802"/>
                  </a:lnTo>
                  <a:lnTo>
                    <a:pt x="1374379" y="1890471"/>
                  </a:lnTo>
                  <a:lnTo>
                    <a:pt x="1342010" y="1932028"/>
                  </a:lnTo>
                  <a:lnTo>
                    <a:pt x="1306826" y="1971471"/>
                  </a:lnTo>
                  <a:lnTo>
                    <a:pt x="1268827" y="2008098"/>
                  </a:lnTo>
                  <a:lnTo>
                    <a:pt x="1227310" y="2041906"/>
                  </a:lnTo>
                  <a:lnTo>
                    <a:pt x="1182275" y="2074306"/>
                  </a:lnTo>
                  <a:lnTo>
                    <a:pt x="1133721" y="2102480"/>
                  </a:lnTo>
                  <a:lnTo>
                    <a:pt x="1082352" y="2128541"/>
                  </a:lnTo>
                  <a:lnTo>
                    <a:pt x="1027465" y="2151080"/>
                  </a:lnTo>
                  <a:lnTo>
                    <a:pt x="969060" y="2170802"/>
                  </a:lnTo>
                  <a:lnTo>
                    <a:pt x="905025" y="2186298"/>
                  </a:lnTo>
                  <a:lnTo>
                    <a:pt x="838879" y="2197567"/>
                  </a:lnTo>
                  <a:lnTo>
                    <a:pt x="839120" y="2197406"/>
                  </a:lnTo>
                  <a:lnTo>
                    <a:pt x="838174" y="2197567"/>
                  </a:lnTo>
                  <a:lnTo>
                    <a:pt x="771261" y="2186298"/>
                  </a:lnTo>
                  <a:lnTo>
                    <a:pt x="708574" y="2170802"/>
                  </a:lnTo>
                  <a:lnTo>
                    <a:pt x="649409" y="2151080"/>
                  </a:lnTo>
                  <a:lnTo>
                    <a:pt x="593765" y="2128541"/>
                  </a:lnTo>
                  <a:lnTo>
                    <a:pt x="542348" y="2102480"/>
                  </a:lnTo>
                  <a:lnTo>
                    <a:pt x="494452" y="2074306"/>
                  </a:lnTo>
                  <a:lnTo>
                    <a:pt x="448670" y="2041906"/>
                  </a:lnTo>
                  <a:lnTo>
                    <a:pt x="407817" y="2008098"/>
                  </a:lnTo>
                  <a:lnTo>
                    <a:pt x="369078" y="1971471"/>
                  </a:lnTo>
                  <a:lnTo>
                    <a:pt x="333861" y="1932028"/>
                  </a:lnTo>
                  <a:lnTo>
                    <a:pt x="302165" y="1890471"/>
                  </a:lnTo>
                  <a:lnTo>
                    <a:pt x="272583" y="1846802"/>
                  </a:lnTo>
                  <a:lnTo>
                    <a:pt x="245817" y="1801723"/>
                  </a:lnTo>
                  <a:lnTo>
                    <a:pt x="221165" y="1755941"/>
                  </a:lnTo>
                  <a:lnTo>
                    <a:pt x="200035" y="1707341"/>
                  </a:lnTo>
                  <a:lnTo>
                    <a:pt x="181017" y="1658036"/>
                  </a:lnTo>
                  <a:lnTo>
                    <a:pt x="164113" y="1608028"/>
                  </a:lnTo>
                  <a:lnTo>
                    <a:pt x="149322" y="1556610"/>
                  </a:lnTo>
                  <a:lnTo>
                    <a:pt x="135939" y="1503784"/>
                  </a:lnTo>
                  <a:lnTo>
                    <a:pt x="126078" y="1451662"/>
                  </a:lnTo>
                  <a:lnTo>
                    <a:pt x="116922" y="1399541"/>
                  </a:lnTo>
                  <a:lnTo>
                    <a:pt x="109174" y="1346010"/>
                  </a:lnTo>
                  <a:lnTo>
                    <a:pt x="104244" y="1292480"/>
                  </a:lnTo>
                  <a:lnTo>
                    <a:pt x="100017" y="1240358"/>
                  </a:lnTo>
                  <a:lnTo>
                    <a:pt x="98470" y="1211341"/>
                  </a:lnTo>
                  <a:lnTo>
                    <a:pt x="90157" y="1200878"/>
                  </a:lnTo>
                  <a:lnTo>
                    <a:pt x="68322" y="1166326"/>
                  </a:lnTo>
                  <a:lnTo>
                    <a:pt x="50009" y="1130363"/>
                  </a:lnTo>
                  <a:lnTo>
                    <a:pt x="35922" y="1090874"/>
                  </a:lnTo>
                  <a:lnTo>
                    <a:pt x="24652" y="1049975"/>
                  </a:lnTo>
                  <a:lnTo>
                    <a:pt x="15496" y="1007666"/>
                  </a:lnTo>
                  <a:lnTo>
                    <a:pt x="8452" y="964652"/>
                  </a:lnTo>
                  <a:lnTo>
                    <a:pt x="4226" y="921637"/>
                  </a:lnTo>
                  <a:lnTo>
                    <a:pt x="704" y="877212"/>
                  </a:lnTo>
                  <a:lnTo>
                    <a:pt x="0" y="834198"/>
                  </a:lnTo>
                  <a:lnTo>
                    <a:pt x="704" y="791889"/>
                  </a:lnTo>
                  <a:lnTo>
                    <a:pt x="2113" y="751695"/>
                  </a:lnTo>
                  <a:lnTo>
                    <a:pt x="4930" y="712911"/>
                  </a:lnTo>
                  <a:lnTo>
                    <a:pt x="8452" y="675538"/>
                  </a:lnTo>
                  <a:lnTo>
                    <a:pt x="11974" y="641691"/>
                  </a:lnTo>
                  <a:lnTo>
                    <a:pt x="16200" y="610664"/>
                  </a:lnTo>
                  <a:lnTo>
                    <a:pt x="20426" y="583163"/>
                  </a:lnTo>
                  <a:lnTo>
                    <a:pt x="24652" y="559188"/>
                  </a:lnTo>
                  <a:lnTo>
                    <a:pt x="28878" y="540854"/>
                  </a:lnTo>
                  <a:lnTo>
                    <a:pt x="30991" y="526751"/>
                  </a:lnTo>
                  <a:lnTo>
                    <a:pt x="33104" y="517584"/>
                  </a:lnTo>
                  <a:lnTo>
                    <a:pt x="33809" y="514058"/>
                  </a:lnTo>
                  <a:lnTo>
                    <a:pt x="40852" y="488672"/>
                  </a:lnTo>
                  <a:lnTo>
                    <a:pt x="51417" y="466107"/>
                  </a:lnTo>
                  <a:lnTo>
                    <a:pt x="63391" y="444248"/>
                  </a:lnTo>
                  <a:lnTo>
                    <a:pt x="76774" y="424503"/>
                  </a:lnTo>
                  <a:lnTo>
                    <a:pt x="91565" y="408285"/>
                  </a:lnTo>
                  <a:lnTo>
                    <a:pt x="104244" y="394182"/>
                  </a:lnTo>
                  <a:lnTo>
                    <a:pt x="117626" y="382194"/>
                  </a:lnTo>
                  <a:lnTo>
                    <a:pt x="128896" y="373027"/>
                  </a:lnTo>
                  <a:lnTo>
                    <a:pt x="138757" y="365975"/>
                  </a:lnTo>
                  <a:lnTo>
                    <a:pt x="144391" y="361744"/>
                  </a:lnTo>
                  <a:lnTo>
                    <a:pt x="146504" y="361039"/>
                  </a:lnTo>
                  <a:lnTo>
                    <a:pt x="146504" y="357513"/>
                  </a:lnTo>
                  <a:lnTo>
                    <a:pt x="150026" y="349757"/>
                  </a:lnTo>
                  <a:lnTo>
                    <a:pt x="153548" y="337064"/>
                  </a:lnTo>
                  <a:lnTo>
                    <a:pt x="161296" y="320845"/>
                  </a:lnTo>
                  <a:lnTo>
                    <a:pt x="171157" y="301101"/>
                  </a:lnTo>
                  <a:lnTo>
                    <a:pt x="184539" y="279946"/>
                  </a:lnTo>
                  <a:lnTo>
                    <a:pt x="200035" y="255971"/>
                  </a:lnTo>
                  <a:lnTo>
                    <a:pt x="220461" y="231291"/>
                  </a:lnTo>
                  <a:lnTo>
                    <a:pt x="244409" y="206610"/>
                  </a:lnTo>
                  <a:lnTo>
                    <a:pt x="272583" y="181930"/>
                  </a:lnTo>
                  <a:lnTo>
                    <a:pt x="321183" y="147377"/>
                  </a:lnTo>
                  <a:lnTo>
                    <a:pt x="373304" y="114940"/>
                  </a:lnTo>
                  <a:lnTo>
                    <a:pt x="429652" y="86734"/>
                  </a:lnTo>
                  <a:lnTo>
                    <a:pt x="489522" y="62054"/>
                  </a:lnTo>
                  <a:lnTo>
                    <a:pt x="552913" y="40194"/>
                  </a:lnTo>
                  <a:lnTo>
                    <a:pt x="619826" y="22565"/>
                  </a:lnTo>
                  <a:lnTo>
                    <a:pt x="689556" y="10577"/>
                  </a:lnTo>
                  <a:lnTo>
                    <a:pt x="762104" y="211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62" name="양쪽 모서리가 둥근 사각형 61"/>
          <p:cNvSpPr/>
          <p:nvPr/>
        </p:nvSpPr>
        <p:spPr>
          <a:xfrm>
            <a:off x="1691133" y="6470650"/>
            <a:ext cx="2667000" cy="3873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8172333" y="3722722"/>
            <a:ext cx="2092105" cy="2726318"/>
            <a:chOff x="6532" y="3344"/>
            <a:chExt cx="795" cy="103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848" y="4099"/>
              <a:ext cx="163" cy="184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6848" y="4099"/>
              <a:ext cx="163" cy="57"/>
            </a:xfrm>
            <a:custGeom>
              <a:avLst/>
              <a:gdLst>
                <a:gd name="T0" fmla="*/ 0 w 491"/>
                <a:gd name="T1" fmla="*/ 66 h 171"/>
                <a:gd name="T2" fmla="*/ 6 w 491"/>
                <a:gd name="T3" fmla="*/ 69 h 171"/>
                <a:gd name="T4" fmla="*/ 78 w 491"/>
                <a:gd name="T5" fmla="*/ 106 h 171"/>
                <a:gd name="T6" fmla="*/ 172 w 491"/>
                <a:gd name="T7" fmla="*/ 138 h 171"/>
                <a:gd name="T8" fmla="*/ 251 w 491"/>
                <a:gd name="T9" fmla="*/ 157 h 171"/>
                <a:gd name="T10" fmla="*/ 340 w 491"/>
                <a:gd name="T11" fmla="*/ 170 h 171"/>
                <a:gd name="T12" fmla="*/ 439 w 491"/>
                <a:gd name="T13" fmla="*/ 171 h 171"/>
                <a:gd name="T14" fmla="*/ 491 w 491"/>
                <a:gd name="T15" fmla="*/ 167 h 171"/>
                <a:gd name="T16" fmla="*/ 491 w 491"/>
                <a:gd name="T17" fmla="*/ 0 h 171"/>
                <a:gd name="T18" fmla="*/ 0 w 491"/>
                <a:gd name="T19" fmla="*/ 0 h 171"/>
                <a:gd name="T20" fmla="*/ 0 w 491"/>
                <a:gd name="T21" fmla="*/ 6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171">
                  <a:moveTo>
                    <a:pt x="0" y="66"/>
                  </a:moveTo>
                  <a:lnTo>
                    <a:pt x="6" y="69"/>
                  </a:lnTo>
                  <a:lnTo>
                    <a:pt x="78" y="106"/>
                  </a:lnTo>
                  <a:lnTo>
                    <a:pt x="172" y="138"/>
                  </a:lnTo>
                  <a:lnTo>
                    <a:pt x="251" y="157"/>
                  </a:lnTo>
                  <a:lnTo>
                    <a:pt x="340" y="170"/>
                  </a:lnTo>
                  <a:lnTo>
                    <a:pt x="439" y="171"/>
                  </a:lnTo>
                  <a:lnTo>
                    <a:pt x="491" y="167"/>
                  </a:lnTo>
                  <a:lnTo>
                    <a:pt x="491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532" y="3724"/>
              <a:ext cx="159" cy="183"/>
            </a:xfrm>
            <a:custGeom>
              <a:avLst/>
              <a:gdLst>
                <a:gd name="T0" fmla="*/ 479 w 479"/>
                <a:gd name="T1" fmla="*/ 274 h 547"/>
                <a:gd name="T2" fmla="*/ 478 w 479"/>
                <a:gd name="T3" fmla="*/ 301 h 547"/>
                <a:gd name="T4" fmla="*/ 468 w 479"/>
                <a:gd name="T5" fmla="*/ 355 h 547"/>
                <a:gd name="T6" fmla="*/ 451 w 479"/>
                <a:gd name="T7" fmla="*/ 404 h 547"/>
                <a:gd name="T8" fmla="*/ 424 w 479"/>
                <a:gd name="T9" fmla="*/ 448 h 547"/>
                <a:gd name="T10" fmla="*/ 392 w 479"/>
                <a:gd name="T11" fmla="*/ 484 h 547"/>
                <a:gd name="T12" fmla="*/ 354 w 479"/>
                <a:gd name="T13" fmla="*/ 514 h 547"/>
                <a:gd name="T14" fmla="*/ 312 w 479"/>
                <a:gd name="T15" fmla="*/ 535 h 547"/>
                <a:gd name="T16" fmla="*/ 264 w 479"/>
                <a:gd name="T17" fmla="*/ 545 h 547"/>
                <a:gd name="T18" fmla="*/ 240 w 479"/>
                <a:gd name="T19" fmla="*/ 547 h 547"/>
                <a:gd name="T20" fmla="*/ 215 w 479"/>
                <a:gd name="T21" fmla="*/ 545 h 547"/>
                <a:gd name="T22" fmla="*/ 169 w 479"/>
                <a:gd name="T23" fmla="*/ 535 h 547"/>
                <a:gd name="T24" fmla="*/ 125 w 479"/>
                <a:gd name="T25" fmla="*/ 514 h 547"/>
                <a:gd name="T26" fmla="*/ 87 w 479"/>
                <a:gd name="T27" fmla="*/ 484 h 547"/>
                <a:gd name="T28" fmla="*/ 55 w 479"/>
                <a:gd name="T29" fmla="*/ 448 h 547"/>
                <a:gd name="T30" fmla="*/ 28 w 479"/>
                <a:gd name="T31" fmla="*/ 404 h 547"/>
                <a:gd name="T32" fmla="*/ 11 w 479"/>
                <a:gd name="T33" fmla="*/ 355 h 547"/>
                <a:gd name="T34" fmla="*/ 1 w 479"/>
                <a:gd name="T35" fmla="*/ 301 h 547"/>
                <a:gd name="T36" fmla="*/ 0 w 479"/>
                <a:gd name="T37" fmla="*/ 274 h 547"/>
                <a:gd name="T38" fmla="*/ 1 w 479"/>
                <a:gd name="T39" fmla="*/ 245 h 547"/>
                <a:gd name="T40" fmla="*/ 11 w 479"/>
                <a:gd name="T41" fmla="*/ 192 h 547"/>
                <a:gd name="T42" fmla="*/ 28 w 479"/>
                <a:gd name="T43" fmla="*/ 143 h 547"/>
                <a:gd name="T44" fmla="*/ 55 w 479"/>
                <a:gd name="T45" fmla="*/ 99 h 547"/>
                <a:gd name="T46" fmla="*/ 87 w 479"/>
                <a:gd name="T47" fmla="*/ 62 h 547"/>
                <a:gd name="T48" fmla="*/ 125 w 479"/>
                <a:gd name="T49" fmla="*/ 33 h 547"/>
                <a:gd name="T50" fmla="*/ 169 w 479"/>
                <a:gd name="T51" fmla="*/ 12 h 547"/>
                <a:gd name="T52" fmla="*/ 215 w 479"/>
                <a:gd name="T53" fmla="*/ 0 h 547"/>
                <a:gd name="T54" fmla="*/ 240 w 479"/>
                <a:gd name="T55" fmla="*/ 0 h 547"/>
                <a:gd name="T56" fmla="*/ 264 w 479"/>
                <a:gd name="T57" fmla="*/ 0 h 547"/>
                <a:gd name="T58" fmla="*/ 312 w 479"/>
                <a:gd name="T59" fmla="*/ 12 h 547"/>
                <a:gd name="T60" fmla="*/ 354 w 479"/>
                <a:gd name="T61" fmla="*/ 33 h 547"/>
                <a:gd name="T62" fmla="*/ 392 w 479"/>
                <a:gd name="T63" fmla="*/ 62 h 547"/>
                <a:gd name="T64" fmla="*/ 424 w 479"/>
                <a:gd name="T65" fmla="*/ 99 h 547"/>
                <a:gd name="T66" fmla="*/ 451 w 479"/>
                <a:gd name="T67" fmla="*/ 143 h 547"/>
                <a:gd name="T68" fmla="*/ 468 w 479"/>
                <a:gd name="T69" fmla="*/ 192 h 547"/>
                <a:gd name="T70" fmla="*/ 478 w 479"/>
                <a:gd name="T71" fmla="*/ 245 h 547"/>
                <a:gd name="T72" fmla="*/ 479 w 479"/>
                <a:gd name="T73" fmla="*/ 27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9" h="547">
                  <a:moveTo>
                    <a:pt x="479" y="274"/>
                  </a:moveTo>
                  <a:lnTo>
                    <a:pt x="478" y="301"/>
                  </a:lnTo>
                  <a:lnTo>
                    <a:pt x="468" y="355"/>
                  </a:lnTo>
                  <a:lnTo>
                    <a:pt x="451" y="404"/>
                  </a:lnTo>
                  <a:lnTo>
                    <a:pt x="424" y="448"/>
                  </a:lnTo>
                  <a:lnTo>
                    <a:pt x="392" y="484"/>
                  </a:lnTo>
                  <a:lnTo>
                    <a:pt x="354" y="514"/>
                  </a:lnTo>
                  <a:lnTo>
                    <a:pt x="312" y="535"/>
                  </a:lnTo>
                  <a:lnTo>
                    <a:pt x="264" y="545"/>
                  </a:lnTo>
                  <a:lnTo>
                    <a:pt x="240" y="547"/>
                  </a:lnTo>
                  <a:lnTo>
                    <a:pt x="215" y="545"/>
                  </a:lnTo>
                  <a:lnTo>
                    <a:pt x="169" y="535"/>
                  </a:lnTo>
                  <a:lnTo>
                    <a:pt x="125" y="514"/>
                  </a:lnTo>
                  <a:lnTo>
                    <a:pt x="87" y="484"/>
                  </a:lnTo>
                  <a:lnTo>
                    <a:pt x="55" y="448"/>
                  </a:lnTo>
                  <a:lnTo>
                    <a:pt x="28" y="404"/>
                  </a:lnTo>
                  <a:lnTo>
                    <a:pt x="11" y="355"/>
                  </a:lnTo>
                  <a:lnTo>
                    <a:pt x="1" y="301"/>
                  </a:lnTo>
                  <a:lnTo>
                    <a:pt x="0" y="274"/>
                  </a:lnTo>
                  <a:lnTo>
                    <a:pt x="1" y="245"/>
                  </a:lnTo>
                  <a:lnTo>
                    <a:pt x="11" y="192"/>
                  </a:lnTo>
                  <a:lnTo>
                    <a:pt x="28" y="143"/>
                  </a:lnTo>
                  <a:lnTo>
                    <a:pt x="55" y="99"/>
                  </a:lnTo>
                  <a:lnTo>
                    <a:pt x="87" y="62"/>
                  </a:lnTo>
                  <a:lnTo>
                    <a:pt x="125" y="33"/>
                  </a:lnTo>
                  <a:lnTo>
                    <a:pt x="169" y="12"/>
                  </a:lnTo>
                  <a:lnTo>
                    <a:pt x="215" y="0"/>
                  </a:lnTo>
                  <a:lnTo>
                    <a:pt x="240" y="0"/>
                  </a:lnTo>
                  <a:lnTo>
                    <a:pt x="264" y="0"/>
                  </a:lnTo>
                  <a:lnTo>
                    <a:pt x="312" y="12"/>
                  </a:lnTo>
                  <a:lnTo>
                    <a:pt x="354" y="33"/>
                  </a:lnTo>
                  <a:lnTo>
                    <a:pt x="392" y="62"/>
                  </a:lnTo>
                  <a:lnTo>
                    <a:pt x="424" y="99"/>
                  </a:lnTo>
                  <a:lnTo>
                    <a:pt x="451" y="143"/>
                  </a:lnTo>
                  <a:lnTo>
                    <a:pt x="468" y="192"/>
                  </a:lnTo>
                  <a:lnTo>
                    <a:pt x="478" y="245"/>
                  </a:lnTo>
                  <a:lnTo>
                    <a:pt x="479" y="27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168" y="3724"/>
              <a:ext cx="159" cy="183"/>
            </a:xfrm>
            <a:custGeom>
              <a:avLst/>
              <a:gdLst>
                <a:gd name="T0" fmla="*/ 479 w 479"/>
                <a:gd name="T1" fmla="*/ 274 h 547"/>
                <a:gd name="T2" fmla="*/ 477 w 479"/>
                <a:gd name="T3" fmla="*/ 301 h 547"/>
                <a:gd name="T4" fmla="*/ 469 w 479"/>
                <a:gd name="T5" fmla="*/ 355 h 547"/>
                <a:gd name="T6" fmla="*/ 450 w 479"/>
                <a:gd name="T7" fmla="*/ 404 h 547"/>
                <a:gd name="T8" fmla="*/ 425 w 479"/>
                <a:gd name="T9" fmla="*/ 448 h 547"/>
                <a:gd name="T10" fmla="*/ 392 w 479"/>
                <a:gd name="T11" fmla="*/ 484 h 547"/>
                <a:gd name="T12" fmla="*/ 353 w 479"/>
                <a:gd name="T13" fmla="*/ 514 h 547"/>
                <a:gd name="T14" fmla="*/ 311 w 479"/>
                <a:gd name="T15" fmla="*/ 535 h 547"/>
                <a:gd name="T16" fmla="*/ 263 w 479"/>
                <a:gd name="T17" fmla="*/ 545 h 547"/>
                <a:gd name="T18" fmla="*/ 239 w 479"/>
                <a:gd name="T19" fmla="*/ 547 h 547"/>
                <a:gd name="T20" fmla="*/ 214 w 479"/>
                <a:gd name="T21" fmla="*/ 545 h 547"/>
                <a:gd name="T22" fmla="*/ 168 w 479"/>
                <a:gd name="T23" fmla="*/ 535 h 547"/>
                <a:gd name="T24" fmla="*/ 124 w 479"/>
                <a:gd name="T25" fmla="*/ 514 h 547"/>
                <a:gd name="T26" fmla="*/ 86 w 479"/>
                <a:gd name="T27" fmla="*/ 484 h 547"/>
                <a:gd name="T28" fmla="*/ 54 w 479"/>
                <a:gd name="T29" fmla="*/ 448 h 547"/>
                <a:gd name="T30" fmla="*/ 28 w 479"/>
                <a:gd name="T31" fmla="*/ 404 h 547"/>
                <a:gd name="T32" fmla="*/ 10 w 479"/>
                <a:gd name="T33" fmla="*/ 355 h 547"/>
                <a:gd name="T34" fmla="*/ 0 w 479"/>
                <a:gd name="T35" fmla="*/ 301 h 547"/>
                <a:gd name="T36" fmla="*/ 0 w 479"/>
                <a:gd name="T37" fmla="*/ 274 h 547"/>
                <a:gd name="T38" fmla="*/ 0 w 479"/>
                <a:gd name="T39" fmla="*/ 245 h 547"/>
                <a:gd name="T40" fmla="*/ 10 w 479"/>
                <a:gd name="T41" fmla="*/ 192 h 547"/>
                <a:gd name="T42" fmla="*/ 28 w 479"/>
                <a:gd name="T43" fmla="*/ 143 h 547"/>
                <a:gd name="T44" fmla="*/ 54 w 479"/>
                <a:gd name="T45" fmla="*/ 99 h 547"/>
                <a:gd name="T46" fmla="*/ 86 w 479"/>
                <a:gd name="T47" fmla="*/ 62 h 547"/>
                <a:gd name="T48" fmla="*/ 124 w 479"/>
                <a:gd name="T49" fmla="*/ 33 h 547"/>
                <a:gd name="T50" fmla="*/ 168 w 479"/>
                <a:gd name="T51" fmla="*/ 12 h 547"/>
                <a:gd name="T52" fmla="*/ 214 w 479"/>
                <a:gd name="T53" fmla="*/ 0 h 547"/>
                <a:gd name="T54" fmla="*/ 239 w 479"/>
                <a:gd name="T55" fmla="*/ 0 h 547"/>
                <a:gd name="T56" fmla="*/ 263 w 479"/>
                <a:gd name="T57" fmla="*/ 0 h 547"/>
                <a:gd name="T58" fmla="*/ 311 w 479"/>
                <a:gd name="T59" fmla="*/ 12 h 547"/>
                <a:gd name="T60" fmla="*/ 353 w 479"/>
                <a:gd name="T61" fmla="*/ 33 h 547"/>
                <a:gd name="T62" fmla="*/ 392 w 479"/>
                <a:gd name="T63" fmla="*/ 62 h 547"/>
                <a:gd name="T64" fmla="*/ 425 w 479"/>
                <a:gd name="T65" fmla="*/ 99 h 547"/>
                <a:gd name="T66" fmla="*/ 450 w 479"/>
                <a:gd name="T67" fmla="*/ 143 h 547"/>
                <a:gd name="T68" fmla="*/ 469 w 479"/>
                <a:gd name="T69" fmla="*/ 192 h 547"/>
                <a:gd name="T70" fmla="*/ 477 w 479"/>
                <a:gd name="T71" fmla="*/ 245 h 547"/>
                <a:gd name="T72" fmla="*/ 479 w 479"/>
                <a:gd name="T73" fmla="*/ 27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9" h="547">
                  <a:moveTo>
                    <a:pt x="479" y="274"/>
                  </a:moveTo>
                  <a:lnTo>
                    <a:pt x="477" y="301"/>
                  </a:lnTo>
                  <a:lnTo>
                    <a:pt x="469" y="355"/>
                  </a:lnTo>
                  <a:lnTo>
                    <a:pt x="450" y="404"/>
                  </a:lnTo>
                  <a:lnTo>
                    <a:pt x="425" y="448"/>
                  </a:lnTo>
                  <a:lnTo>
                    <a:pt x="392" y="484"/>
                  </a:lnTo>
                  <a:lnTo>
                    <a:pt x="353" y="514"/>
                  </a:lnTo>
                  <a:lnTo>
                    <a:pt x="311" y="535"/>
                  </a:lnTo>
                  <a:lnTo>
                    <a:pt x="263" y="545"/>
                  </a:lnTo>
                  <a:lnTo>
                    <a:pt x="239" y="547"/>
                  </a:lnTo>
                  <a:lnTo>
                    <a:pt x="214" y="545"/>
                  </a:lnTo>
                  <a:lnTo>
                    <a:pt x="168" y="535"/>
                  </a:lnTo>
                  <a:lnTo>
                    <a:pt x="124" y="514"/>
                  </a:lnTo>
                  <a:lnTo>
                    <a:pt x="86" y="484"/>
                  </a:lnTo>
                  <a:lnTo>
                    <a:pt x="54" y="448"/>
                  </a:lnTo>
                  <a:lnTo>
                    <a:pt x="28" y="404"/>
                  </a:lnTo>
                  <a:lnTo>
                    <a:pt x="10" y="355"/>
                  </a:lnTo>
                  <a:lnTo>
                    <a:pt x="0" y="301"/>
                  </a:lnTo>
                  <a:lnTo>
                    <a:pt x="0" y="274"/>
                  </a:lnTo>
                  <a:lnTo>
                    <a:pt x="0" y="245"/>
                  </a:lnTo>
                  <a:lnTo>
                    <a:pt x="10" y="192"/>
                  </a:lnTo>
                  <a:lnTo>
                    <a:pt x="28" y="143"/>
                  </a:lnTo>
                  <a:lnTo>
                    <a:pt x="54" y="99"/>
                  </a:lnTo>
                  <a:lnTo>
                    <a:pt x="86" y="62"/>
                  </a:lnTo>
                  <a:lnTo>
                    <a:pt x="124" y="33"/>
                  </a:lnTo>
                  <a:lnTo>
                    <a:pt x="168" y="12"/>
                  </a:lnTo>
                  <a:lnTo>
                    <a:pt x="214" y="0"/>
                  </a:lnTo>
                  <a:lnTo>
                    <a:pt x="239" y="0"/>
                  </a:lnTo>
                  <a:lnTo>
                    <a:pt x="263" y="0"/>
                  </a:lnTo>
                  <a:lnTo>
                    <a:pt x="311" y="12"/>
                  </a:lnTo>
                  <a:lnTo>
                    <a:pt x="353" y="33"/>
                  </a:lnTo>
                  <a:lnTo>
                    <a:pt x="392" y="62"/>
                  </a:lnTo>
                  <a:lnTo>
                    <a:pt x="425" y="99"/>
                  </a:lnTo>
                  <a:lnTo>
                    <a:pt x="450" y="143"/>
                  </a:lnTo>
                  <a:lnTo>
                    <a:pt x="469" y="192"/>
                  </a:lnTo>
                  <a:lnTo>
                    <a:pt x="477" y="245"/>
                  </a:lnTo>
                  <a:lnTo>
                    <a:pt x="479" y="27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6571" y="4173"/>
              <a:ext cx="359" cy="207"/>
            </a:xfrm>
            <a:custGeom>
              <a:avLst/>
              <a:gdLst>
                <a:gd name="T0" fmla="*/ 1077 w 1077"/>
                <a:gd name="T1" fmla="*/ 0 h 619"/>
                <a:gd name="T2" fmla="*/ 1077 w 1077"/>
                <a:gd name="T3" fmla="*/ 619 h 619"/>
                <a:gd name="T4" fmla="*/ 0 w 1077"/>
                <a:gd name="T5" fmla="*/ 619 h 619"/>
                <a:gd name="T6" fmla="*/ 2 w 1077"/>
                <a:gd name="T7" fmla="*/ 595 h 619"/>
                <a:gd name="T8" fmla="*/ 13 w 1077"/>
                <a:gd name="T9" fmla="*/ 545 h 619"/>
                <a:gd name="T10" fmla="*/ 37 w 1077"/>
                <a:gd name="T11" fmla="*/ 495 h 619"/>
                <a:gd name="T12" fmla="*/ 69 w 1077"/>
                <a:gd name="T13" fmla="*/ 443 h 619"/>
                <a:gd name="T14" fmla="*/ 112 w 1077"/>
                <a:gd name="T15" fmla="*/ 390 h 619"/>
                <a:gd name="T16" fmla="*/ 163 w 1077"/>
                <a:gd name="T17" fmla="*/ 339 h 619"/>
                <a:gd name="T18" fmla="*/ 222 w 1077"/>
                <a:gd name="T19" fmla="*/ 287 h 619"/>
                <a:gd name="T20" fmla="*/ 290 w 1077"/>
                <a:gd name="T21" fmla="*/ 238 h 619"/>
                <a:gd name="T22" fmla="*/ 365 w 1077"/>
                <a:gd name="T23" fmla="*/ 193 h 619"/>
                <a:gd name="T24" fmla="*/ 445 w 1077"/>
                <a:gd name="T25" fmla="*/ 149 h 619"/>
                <a:gd name="T26" fmla="*/ 532 w 1077"/>
                <a:gd name="T27" fmla="*/ 111 h 619"/>
                <a:gd name="T28" fmla="*/ 623 w 1077"/>
                <a:gd name="T29" fmla="*/ 77 h 619"/>
                <a:gd name="T30" fmla="*/ 718 w 1077"/>
                <a:gd name="T31" fmla="*/ 48 h 619"/>
                <a:gd name="T32" fmla="*/ 817 w 1077"/>
                <a:gd name="T33" fmla="*/ 25 h 619"/>
                <a:gd name="T34" fmla="*/ 919 w 1077"/>
                <a:gd name="T35" fmla="*/ 9 h 619"/>
                <a:gd name="T36" fmla="*/ 1023 w 1077"/>
                <a:gd name="T37" fmla="*/ 0 h 619"/>
                <a:gd name="T38" fmla="*/ 1077 w 1077"/>
                <a:gd name="T3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7" h="619">
                  <a:moveTo>
                    <a:pt x="1077" y="0"/>
                  </a:moveTo>
                  <a:lnTo>
                    <a:pt x="1077" y="619"/>
                  </a:lnTo>
                  <a:lnTo>
                    <a:pt x="0" y="619"/>
                  </a:lnTo>
                  <a:lnTo>
                    <a:pt x="2" y="595"/>
                  </a:lnTo>
                  <a:lnTo>
                    <a:pt x="13" y="545"/>
                  </a:lnTo>
                  <a:lnTo>
                    <a:pt x="37" y="495"/>
                  </a:lnTo>
                  <a:lnTo>
                    <a:pt x="69" y="443"/>
                  </a:lnTo>
                  <a:lnTo>
                    <a:pt x="112" y="390"/>
                  </a:lnTo>
                  <a:lnTo>
                    <a:pt x="163" y="339"/>
                  </a:lnTo>
                  <a:lnTo>
                    <a:pt x="222" y="287"/>
                  </a:lnTo>
                  <a:lnTo>
                    <a:pt x="290" y="238"/>
                  </a:lnTo>
                  <a:lnTo>
                    <a:pt x="365" y="193"/>
                  </a:lnTo>
                  <a:lnTo>
                    <a:pt x="445" y="149"/>
                  </a:lnTo>
                  <a:lnTo>
                    <a:pt x="532" y="111"/>
                  </a:lnTo>
                  <a:lnTo>
                    <a:pt x="623" y="77"/>
                  </a:lnTo>
                  <a:lnTo>
                    <a:pt x="718" y="48"/>
                  </a:lnTo>
                  <a:lnTo>
                    <a:pt x="817" y="25"/>
                  </a:lnTo>
                  <a:lnTo>
                    <a:pt x="919" y="9"/>
                  </a:lnTo>
                  <a:lnTo>
                    <a:pt x="1023" y="0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FE8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24"/>
            <p:cNvSpPr>
              <a:spLocks/>
            </p:cNvSpPr>
            <p:nvPr/>
          </p:nvSpPr>
          <p:spPr bwMode="auto">
            <a:xfrm>
              <a:off x="6930" y="4173"/>
              <a:ext cx="358" cy="207"/>
            </a:xfrm>
            <a:custGeom>
              <a:avLst/>
              <a:gdLst>
                <a:gd name="T0" fmla="*/ 0 w 1075"/>
                <a:gd name="T1" fmla="*/ 0 h 619"/>
                <a:gd name="T2" fmla="*/ 0 w 1075"/>
                <a:gd name="T3" fmla="*/ 619 h 619"/>
                <a:gd name="T4" fmla="*/ 1075 w 1075"/>
                <a:gd name="T5" fmla="*/ 619 h 619"/>
                <a:gd name="T6" fmla="*/ 1074 w 1075"/>
                <a:gd name="T7" fmla="*/ 595 h 619"/>
                <a:gd name="T8" fmla="*/ 1062 w 1075"/>
                <a:gd name="T9" fmla="*/ 545 h 619"/>
                <a:gd name="T10" fmla="*/ 1040 w 1075"/>
                <a:gd name="T11" fmla="*/ 495 h 619"/>
                <a:gd name="T12" fmla="*/ 1007 w 1075"/>
                <a:gd name="T13" fmla="*/ 443 h 619"/>
                <a:gd name="T14" fmla="*/ 965 w 1075"/>
                <a:gd name="T15" fmla="*/ 390 h 619"/>
                <a:gd name="T16" fmla="*/ 913 w 1075"/>
                <a:gd name="T17" fmla="*/ 339 h 619"/>
                <a:gd name="T18" fmla="*/ 853 w 1075"/>
                <a:gd name="T19" fmla="*/ 287 h 619"/>
                <a:gd name="T20" fmla="*/ 785 w 1075"/>
                <a:gd name="T21" fmla="*/ 238 h 619"/>
                <a:gd name="T22" fmla="*/ 711 w 1075"/>
                <a:gd name="T23" fmla="*/ 193 h 619"/>
                <a:gd name="T24" fmla="*/ 630 w 1075"/>
                <a:gd name="T25" fmla="*/ 149 h 619"/>
                <a:gd name="T26" fmla="*/ 545 w 1075"/>
                <a:gd name="T27" fmla="*/ 111 h 619"/>
                <a:gd name="T28" fmla="*/ 453 w 1075"/>
                <a:gd name="T29" fmla="*/ 77 h 619"/>
                <a:gd name="T30" fmla="*/ 358 w 1075"/>
                <a:gd name="T31" fmla="*/ 48 h 619"/>
                <a:gd name="T32" fmla="*/ 258 w 1075"/>
                <a:gd name="T33" fmla="*/ 25 h 619"/>
                <a:gd name="T34" fmla="*/ 156 w 1075"/>
                <a:gd name="T35" fmla="*/ 9 h 619"/>
                <a:gd name="T36" fmla="*/ 52 w 1075"/>
                <a:gd name="T37" fmla="*/ 0 h 619"/>
                <a:gd name="T38" fmla="*/ 0 w 1075"/>
                <a:gd name="T3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5" h="619">
                  <a:moveTo>
                    <a:pt x="0" y="0"/>
                  </a:moveTo>
                  <a:lnTo>
                    <a:pt x="0" y="619"/>
                  </a:lnTo>
                  <a:lnTo>
                    <a:pt x="1075" y="619"/>
                  </a:lnTo>
                  <a:lnTo>
                    <a:pt x="1074" y="595"/>
                  </a:lnTo>
                  <a:lnTo>
                    <a:pt x="1062" y="545"/>
                  </a:lnTo>
                  <a:lnTo>
                    <a:pt x="1040" y="495"/>
                  </a:lnTo>
                  <a:lnTo>
                    <a:pt x="1007" y="443"/>
                  </a:lnTo>
                  <a:lnTo>
                    <a:pt x="965" y="390"/>
                  </a:lnTo>
                  <a:lnTo>
                    <a:pt x="913" y="339"/>
                  </a:lnTo>
                  <a:lnTo>
                    <a:pt x="853" y="287"/>
                  </a:lnTo>
                  <a:lnTo>
                    <a:pt x="785" y="238"/>
                  </a:lnTo>
                  <a:lnTo>
                    <a:pt x="711" y="193"/>
                  </a:lnTo>
                  <a:lnTo>
                    <a:pt x="630" y="149"/>
                  </a:lnTo>
                  <a:lnTo>
                    <a:pt x="545" y="111"/>
                  </a:lnTo>
                  <a:lnTo>
                    <a:pt x="453" y="77"/>
                  </a:lnTo>
                  <a:lnTo>
                    <a:pt x="358" y="48"/>
                  </a:lnTo>
                  <a:lnTo>
                    <a:pt x="258" y="25"/>
                  </a:lnTo>
                  <a:lnTo>
                    <a:pt x="156" y="9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27"/>
            <p:cNvSpPr>
              <a:spLocks/>
            </p:cNvSpPr>
            <p:nvPr/>
          </p:nvSpPr>
          <p:spPr bwMode="auto">
            <a:xfrm>
              <a:off x="6586" y="3344"/>
              <a:ext cx="692" cy="933"/>
            </a:xfrm>
            <a:custGeom>
              <a:avLst/>
              <a:gdLst>
                <a:gd name="T0" fmla="*/ 1099 w 2402"/>
                <a:gd name="T1" fmla="*/ 1 h 3095"/>
                <a:gd name="T2" fmla="*/ 749 w 2402"/>
                <a:gd name="T3" fmla="*/ 55 h 3095"/>
                <a:gd name="T4" fmla="*/ 479 w 2402"/>
                <a:gd name="T5" fmla="*/ 172 h 3095"/>
                <a:gd name="T6" fmla="*/ 279 w 2402"/>
                <a:gd name="T7" fmla="*/ 346 h 3095"/>
                <a:gd name="T8" fmla="*/ 142 w 2402"/>
                <a:gd name="T9" fmla="*/ 568 h 3095"/>
                <a:gd name="T10" fmla="*/ 55 w 2402"/>
                <a:gd name="T11" fmla="*/ 832 h 3095"/>
                <a:gd name="T12" fmla="*/ 11 w 2402"/>
                <a:gd name="T13" fmla="*/ 1130 h 3095"/>
                <a:gd name="T14" fmla="*/ 0 w 2402"/>
                <a:gd name="T15" fmla="*/ 1539 h 3095"/>
                <a:gd name="T16" fmla="*/ 14 w 2402"/>
                <a:gd name="T17" fmla="*/ 1797 h 3095"/>
                <a:gd name="T18" fmla="*/ 78 w 2402"/>
                <a:gd name="T19" fmla="*/ 2111 h 3095"/>
                <a:gd name="T20" fmla="*/ 188 w 2402"/>
                <a:gd name="T21" fmla="*/ 2382 h 3095"/>
                <a:gd name="T22" fmla="*/ 328 w 2402"/>
                <a:gd name="T23" fmla="*/ 2609 h 3095"/>
                <a:gd name="T24" fmla="*/ 518 w 2402"/>
                <a:gd name="T25" fmla="*/ 2833 h 3095"/>
                <a:gd name="T26" fmla="*/ 816 w 2402"/>
                <a:gd name="T27" fmla="*/ 3080 h 3095"/>
                <a:gd name="T28" fmla="*/ 813 w 2402"/>
                <a:gd name="T29" fmla="*/ 3055 h 3095"/>
                <a:gd name="T30" fmla="*/ 629 w 2402"/>
                <a:gd name="T31" fmla="*/ 2706 h 3095"/>
                <a:gd name="T32" fmla="*/ 516 w 2402"/>
                <a:gd name="T33" fmla="*/ 2411 h 3095"/>
                <a:gd name="T34" fmla="*/ 430 w 2402"/>
                <a:gd name="T35" fmla="*/ 2059 h 3095"/>
                <a:gd name="T36" fmla="*/ 401 w 2402"/>
                <a:gd name="T37" fmla="*/ 1668 h 3095"/>
                <a:gd name="T38" fmla="*/ 425 w 2402"/>
                <a:gd name="T39" fmla="*/ 1410 h 3095"/>
                <a:gd name="T40" fmla="*/ 471 w 2402"/>
                <a:gd name="T41" fmla="*/ 1200 h 3095"/>
                <a:gd name="T42" fmla="*/ 549 w 2402"/>
                <a:gd name="T43" fmla="*/ 991 h 3095"/>
                <a:gd name="T44" fmla="*/ 659 w 2402"/>
                <a:gd name="T45" fmla="*/ 782 h 3095"/>
                <a:gd name="T46" fmla="*/ 675 w 2402"/>
                <a:gd name="T47" fmla="*/ 759 h 3095"/>
                <a:gd name="T48" fmla="*/ 571 w 2402"/>
                <a:gd name="T49" fmla="*/ 1050 h 3095"/>
                <a:gd name="T50" fmla="*/ 563 w 2402"/>
                <a:gd name="T51" fmla="*/ 1164 h 3095"/>
                <a:gd name="T52" fmla="*/ 791 w 2402"/>
                <a:gd name="T53" fmla="*/ 1124 h 3095"/>
                <a:gd name="T54" fmla="*/ 1202 w 2402"/>
                <a:gd name="T55" fmla="*/ 1105 h 3095"/>
                <a:gd name="T56" fmla="*/ 1613 w 2402"/>
                <a:gd name="T57" fmla="*/ 1124 h 3095"/>
                <a:gd name="T58" fmla="*/ 1841 w 2402"/>
                <a:gd name="T59" fmla="*/ 1164 h 3095"/>
                <a:gd name="T60" fmla="*/ 1832 w 2402"/>
                <a:gd name="T61" fmla="*/ 1050 h 3095"/>
                <a:gd name="T62" fmla="*/ 1728 w 2402"/>
                <a:gd name="T63" fmla="*/ 759 h 3095"/>
                <a:gd name="T64" fmla="*/ 1744 w 2402"/>
                <a:gd name="T65" fmla="*/ 782 h 3095"/>
                <a:gd name="T66" fmla="*/ 1855 w 2402"/>
                <a:gd name="T67" fmla="*/ 991 h 3095"/>
                <a:gd name="T68" fmla="*/ 1931 w 2402"/>
                <a:gd name="T69" fmla="*/ 1200 h 3095"/>
                <a:gd name="T70" fmla="*/ 1979 w 2402"/>
                <a:gd name="T71" fmla="*/ 1410 h 3095"/>
                <a:gd name="T72" fmla="*/ 2002 w 2402"/>
                <a:gd name="T73" fmla="*/ 1668 h 3095"/>
                <a:gd name="T74" fmla="*/ 1972 w 2402"/>
                <a:gd name="T75" fmla="*/ 2059 h 3095"/>
                <a:gd name="T76" fmla="*/ 1886 w 2402"/>
                <a:gd name="T77" fmla="*/ 2411 h 3095"/>
                <a:gd name="T78" fmla="*/ 1773 w 2402"/>
                <a:gd name="T79" fmla="*/ 2706 h 3095"/>
                <a:gd name="T80" fmla="*/ 1590 w 2402"/>
                <a:gd name="T81" fmla="*/ 3055 h 3095"/>
                <a:gd name="T82" fmla="*/ 1586 w 2402"/>
                <a:gd name="T83" fmla="*/ 3080 h 3095"/>
                <a:gd name="T84" fmla="*/ 1886 w 2402"/>
                <a:gd name="T85" fmla="*/ 2833 h 3095"/>
                <a:gd name="T86" fmla="*/ 2074 w 2402"/>
                <a:gd name="T87" fmla="*/ 2609 h 3095"/>
                <a:gd name="T88" fmla="*/ 2214 w 2402"/>
                <a:gd name="T89" fmla="*/ 2382 h 3095"/>
                <a:gd name="T90" fmla="*/ 2325 w 2402"/>
                <a:gd name="T91" fmla="*/ 2111 h 3095"/>
                <a:gd name="T92" fmla="*/ 2388 w 2402"/>
                <a:gd name="T93" fmla="*/ 1797 h 3095"/>
                <a:gd name="T94" fmla="*/ 2402 w 2402"/>
                <a:gd name="T95" fmla="*/ 1539 h 3095"/>
                <a:gd name="T96" fmla="*/ 2392 w 2402"/>
                <a:gd name="T97" fmla="*/ 1130 h 3095"/>
                <a:gd name="T98" fmla="*/ 2348 w 2402"/>
                <a:gd name="T99" fmla="*/ 832 h 3095"/>
                <a:gd name="T100" fmla="*/ 2262 w 2402"/>
                <a:gd name="T101" fmla="*/ 568 h 3095"/>
                <a:gd name="T102" fmla="*/ 2124 w 2402"/>
                <a:gd name="T103" fmla="*/ 346 h 3095"/>
                <a:gd name="T104" fmla="*/ 1924 w 2402"/>
                <a:gd name="T105" fmla="*/ 172 h 3095"/>
                <a:gd name="T106" fmla="*/ 1654 w 2402"/>
                <a:gd name="T107" fmla="*/ 55 h 3095"/>
                <a:gd name="T108" fmla="*/ 1303 w 2402"/>
                <a:gd name="T109" fmla="*/ 1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02" h="3095">
                  <a:moveTo>
                    <a:pt x="1202" y="0"/>
                  </a:moveTo>
                  <a:lnTo>
                    <a:pt x="1099" y="1"/>
                  </a:lnTo>
                  <a:lnTo>
                    <a:pt x="914" y="20"/>
                  </a:lnTo>
                  <a:lnTo>
                    <a:pt x="749" y="55"/>
                  </a:lnTo>
                  <a:lnTo>
                    <a:pt x="604" y="105"/>
                  </a:lnTo>
                  <a:lnTo>
                    <a:pt x="479" y="172"/>
                  </a:lnTo>
                  <a:lnTo>
                    <a:pt x="371" y="252"/>
                  </a:lnTo>
                  <a:lnTo>
                    <a:pt x="279" y="346"/>
                  </a:lnTo>
                  <a:lnTo>
                    <a:pt x="203" y="451"/>
                  </a:lnTo>
                  <a:lnTo>
                    <a:pt x="142" y="568"/>
                  </a:lnTo>
                  <a:lnTo>
                    <a:pt x="91" y="695"/>
                  </a:lnTo>
                  <a:lnTo>
                    <a:pt x="55" y="832"/>
                  </a:lnTo>
                  <a:lnTo>
                    <a:pt x="28" y="977"/>
                  </a:lnTo>
                  <a:lnTo>
                    <a:pt x="11" y="1130"/>
                  </a:lnTo>
                  <a:lnTo>
                    <a:pt x="1" y="1289"/>
                  </a:lnTo>
                  <a:lnTo>
                    <a:pt x="0" y="1539"/>
                  </a:lnTo>
                  <a:lnTo>
                    <a:pt x="8" y="1712"/>
                  </a:lnTo>
                  <a:lnTo>
                    <a:pt x="14" y="1797"/>
                  </a:lnTo>
                  <a:lnTo>
                    <a:pt x="39" y="1960"/>
                  </a:lnTo>
                  <a:lnTo>
                    <a:pt x="78" y="2111"/>
                  </a:lnTo>
                  <a:lnTo>
                    <a:pt x="128" y="2253"/>
                  </a:lnTo>
                  <a:lnTo>
                    <a:pt x="188" y="2382"/>
                  </a:lnTo>
                  <a:lnTo>
                    <a:pt x="256" y="2501"/>
                  </a:lnTo>
                  <a:lnTo>
                    <a:pt x="328" y="2609"/>
                  </a:lnTo>
                  <a:lnTo>
                    <a:pt x="404" y="2706"/>
                  </a:lnTo>
                  <a:lnTo>
                    <a:pt x="518" y="2833"/>
                  </a:lnTo>
                  <a:lnTo>
                    <a:pt x="658" y="2962"/>
                  </a:lnTo>
                  <a:lnTo>
                    <a:pt x="816" y="3080"/>
                  </a:lnTo>
                  <a:lnTo>
                    <a:pt x="841" y="3095"/>
                  </a:lnTo>
                  <a:lnTo>
                    <a:pt x="813" y="3055"/>
                  </a:lnTo>
                  <a:lnTo>
                    <a:pt x="687" y="2828"/>
                  </a:lnTo>
                  <a:lnTo>
                    <a:pt x="629" y="2706"/>
                  </a:lnTo>
                  <a:lnTo>
                    <a:pt x="571" y="2566"/>
                  </a:lnTo>
                  <a:lnTo>
                    <a:pt x="516" y="2411"/>
                  </a:lnTo>
                  <a:lnTo>
                    <a:pt x="469" y="2240"/>
                  </a:lnTo>
                  <a:lnTo>
                    <a:pt x="430" y="2059"/>
                  </a:lnTo>
                  <a:lnTo>
                    <a:pt x="407" y="1867"/>
                  </a:lnTo>
                  <a:lnTo>
                    <a:pt x="401" y="1668"/>
                  </a:lnTo>
                  <a:lnTo>
                    <a:pt x="411" y="1514"/>
                  </a:lnTo>
                  <a:lnTo>
                    <a:pt x="425" y="1410"/>
                  </a:lnTo>
                  <a:lnTo>
                    <a:pt x="445" y="1306"/>
                  </a:lnTo>
                  <a:lnTo>
                    <a:pt x="471" y="1200"/>
                  </a:lnTo>
                  <a:lnTo>
                    <a:pt x="506" y="1096"/>
                  </a:lnTo>
                  <a:lnTo>
                    <a:pt x="549" y="991"/>
                  </a:lnTo>
                  <a:lnTo>
                    <a:pt x="599" y="886"/>
                  </a:lnTo>
                  <a:lnTo>
                    <a:pt x="659" y="782"/>
                  </a:lnTo>
                  <a:lnTo>
                    <a:pt x="692" y="729"/>
                  </a:lnTo>
                  <a:lnTo>
                    <a:pt x="675" y="759"/>
                  </a:lnTo>
                  <a:lnTo>
                    <a:pt x="599" y="938"/>
                  </a:lnTo>
                  <a:lnTo>
                    <a:pt x="571" y="1050"/>
                  </a:lnTo>
                  <a:lnTo>
                    <a:pt x="561" y="1126"/>
                  </a:lnTo>
                  <a:lnTo>
                    <a:pt x="563" y="1164"/>
                  </a:lnTo>
                  <a:lnTo>
                    <a:pt x="584" y="1156"/>
                  </a:lnTo>
                  <a:lnTo>
                    <a:pt x="791" y="1124"/>
                  </a:lnTo>
                  <a:lnTo>
                    <a:pt x="1035" y="1106"/>
                  </a:lnTo>
                  <a:lnTo>
                    <a:pt x="1202" y="1105"/>
                  </a:lnTo>
                  <a:lnTo>
                    <a:pt x="1367" y="1106"/>
                  </a:lnTo>
                  <a:lnTo>
                    <a:pt x="1613" y="1124"/>
                  </a:lnTo>
                  <a:lnTo>
                    <a:pt x="1818" y="1156"/>
                  </a:lnTo>
                  <a:lnTo>
                    <a:pt x="1841" y="1164"/>
                  </a:lnTo>
                  <a:lnTo>
                    <a:pt x="1841" y="1126"/>
                  </a:lnTo>
                  <a:lnTo>
                    <a:pt x="1832" y="1050"/>
                  </a:lnTo>
                  <a:lnTo>
                    <a:pt x="1803" y="938"/>
                  </a:lnTo>
                  <a:lnTo>
                    <a:pt x="1728" y="759"/>
                  </a:lnTo>
                  <a:lnTo>
                    <a:pt x="1710" y="729"/>
                  </a:lnTo>
                  <a:lnTo>
                    <a:pt x="1744" y="782"/>
                  </a:lnTo>
                  <a:lnTo>
                    <a:pt x="1803" y="886"/>
                  </a:lnTo>
                  <a:lnTo>
                    <a:pt x="1855" y="991"/>
                  </a:lnTo>
                  <a:lnTo>
                    <a:pt x="1896" y="1096"/>
                  </a:lnTo>
                  <a:lnTo>
                    <a:pt x="1931" y="1200"/>
                  </a:lnTo>
                  <a:lnTo>
                    <a:pt x="1959" y="1306"/>
                  </a:lnTo>
                  <a:lnTo>
                    <a:pt x="1979" y="1410"/>
                  </a:lnTo>
                  <a:lnTo>
                    <a:pt x="1992" y="1514"/>
                  </a:lnTo>
                  <a:lnTo>
                    <a:pt x="2002" y="1668"/>
                  </a:lnTo>
                  <a:lnTo>
                    <a:pt x="1996" y="1867"/>
                  </a:lnTo>
                  <a:lnTo>
                    <a:pt x="1972" y="2059"/>
                  </a:lnTo>
                  <a:lnTo>
                    <a:pt x="1935" y="2240"/>
                  </a:lnTo>
                  <a:lnTo>
                    <a:pt x="1886" y="2411"/>
                  </a:lnTo>
                  <a:lnTo>
                    <a:pt x="1831" y="2566"/>
                  </a:lnTo>
                  <a:lnTo>
                    <a:pt x="1773" y="2706"/>
                  </a:lnTo>
                  <a:lnTo>
                    <a:pt x="1716" y="2828"/>
                  </a:lnTo>
                  <a:lnTo>
                    <a:pt x="1590" y="3055"/>
                  </a:lnTo>
                  <a:lnTo>
                    <a:pt x="1563" y="3095"/>
                  </a:lnTo>
                  <a:lnTo>
                    <a:pt x="1586" y="3080"/>
                  </a:lnTo>
                  <a:lnTo>
                    <a:pt x="1744" y="2962"/>
                  </a:lnTo>
                  <a:lnTo>
                    <a:pt x="1886" y="2833"/>
                  </a:lnTo>
                  <a:lnTo>
                    <a:pt x="1999" y="2706"/>
                  </a:lnTo>
                  <a:lnTo>
                    <a:pt x="2074" y="2609"/>
                  </a:lnTo>
                  <a:lnTo>
                    <a:pt x="2147" y="2501"/>
                  </a:lnTo>
                  <a:lnTo>
                    <a:pt x="2214" y="2382"/>
                  </a:lnTo>
                  <a:lnTo>
                    <a:pt x="2274" y="2253"/>
                  </a:lnTo>
                  <a:lnTo>
                    <a:pt x="2325" y="2111"/>
                  </a:lnTo>
                  <a:lnTo>
                    <a:pt x="2365" y="1960"/>
                  </a:lnTo>
                  <a:lnTo>
                    <a:pt x="2388" y="1797"/>
                  </a:lnTo>
                  <a:lnTo>
                    <a:pt x="2395" y="1712"/>
                  </a:lnTo>
                  <a:lnTo>
                    <a:pt x="2402" y="1539"/>
                  </a:lnTo>
                  <a:lnTo>
                    <a:pt x="2401" y="1289"/>
                  </a:lnTo>
                  <a:lnTo>
                    <a:pt x="2392" y="1130"/>
                  </a:lnTo>
                  <a:lnTo>
                    <a:pt x="2375" y="977"/>
                  </a:lnTo>
                  <a:lnTo>
                    <a:pt x="2348" y="832"/>
                  </a:lnTo>
                  <a:lnTo>
                    <a:pt x="2311" y="695"/>
                  </a:lnTo>
                  <a:lnTo>
                    <a:pt x="2262" y="568"/>
                  </a:lnTo>
                  <a:lnTo>
                    <a:pt x="2199" y="451"/>
                  </a:lnTo>
                  <a:lnTo>
                    <a:pt x="2124" y="346"/>
                  </a:lnTo>
                  <a:lnTo>
                    <a:pt x="2031" y="252"/>
                  </a:lnTo>
                  <a:lnTo>
                    <a:pt x="1924" y="172"/>
                  </a:lnTo>
                  <a:lnTo>
                    <a:pt x="1798" y="105"/>
                  </a:lnTo>
                  <a:lnTo>
                    <a:pt x="1654" y="55"/>
                  </a:lnTo>
                  <a:lnTo>
                    <a:pt x="1489" y="20"/>
                  </a:lnTo>
                  <a:lnTo>
                    <a:pt x="1303" y="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612" y="3409"/>
              <a:ext cx="635" cy="820"/>
            </a:xfrm>
            <a:custGeom>
              <a:avLst/>
              <a:gdLst>
                <a:gd name="T0" fmla="*/ 1906 w 1906"/>
                <a:gd name="T1" fmla="*/ 659 h 2160"/>
                <a:gd name="T2" fmla="*/ 1885 w 1906"/>
                <a:gd name="T3" fmla="*/ 517 h 2160"/>
                <a:gd name="T4" fmla="*/ 1835 w 1906"/>
                <a:gd name="T5" fmla="*/ 388 h 2160"/>
                <a:gd name="T6" fmla="*/ 1756 w 1906"/>
                <a:gd name="T7" fmla="*/ 272 h 2160"/>
                <a:gd name="T8" fmla="*/ 1647 w 1906"/>
                <a:gd name="T9" fmla="*/ 175 h 2160"/>
                <a:gd name="T10" fmla="*/ 1506 w 1906"/>
                <a:gd name="T11" fmla="*/ 97 h 2160"/>
                <a:gd name="T12" fmla="*/ 1335 w 1906"/>
                <a:gd name="T13" fmla="*/ 40 h 2160"/>
                <a:gd name="T14" fmla="*/ 1129 w 1906"/>
                <a:gd name="T15" fmla="*/ 7 h 2160"/>
                <a:gd name="T16" fmla="*/ 954 w 1906"/>
                <a:gd name="T17" fmla="*/ 0 h 2160"/>
                <a:gd name="T18" fmla="*/ 777 w 1906"/>
                <a:gd name="T19" fmla="*/ 7 h 2160"/>
                <a:gd name="T20" fmla="*/ 573 w 1906"/>
                <a:gd name="T21" fmla="*/ 40 h 2160"/>
                <a:gd name="T22" fmla="*/ 400 w 1906"/>
                <a:gd name="T23" fmla="*/ 97 h 2160"/>
                <a:gd name="T24" fmla="*/ 260 w 1906"/>
                <a:gd name="T25" fmla="*/ 175 h 2160"/>
                <a:gd name="T26" fmla="*/ 150 w 1906"/>
                <a:gd name="T27" fmla="*/ 272 h 2160"/>
                <a:gd name="T28" fmla="*/ 72 w 1906"/>
                <a:gd name="T29" fmla="*/ 388 h 2160"/>
                <a:gd name="T30" fmla="*/ 23 w 1906"/>
                <a:gd name="T31" fmla="*/ 517 h 2160"/>
                <a:gd name="T32" fmla="*/ 1 w 1906"/>
                <a:gd name="T33" fmla="*/ 659 h 2160"/>
                <a:gd name="T34" fmla="*/ 0 w 1906"/>
                <a:gd name="T35" fmla="*/ 777 h 2160"/>
                <a:gd name="T36" fmla="*/ 10 w 1906"/>
                <a:gd name="T37" fmla="*/ 1154 h 2160"/>
                <a:gd name="T38" fmla="*/ 44 w 1906"/>
                <a:gd name="T39" fmla="*/ 1399 h 2160"/>
                <a:gd name="T40" fmla="*/ 115 w 1906"/>
                <a:gd name="T41" fmla="*/ 1638 h 2160"/>
                <a:gd name="T42" fmla="*/ 238 w 1906"/>
                <a:gd name="T43" fmla="*/ 1855 h 2160"/>
                <a:gd name="T44" fmla="*/ 400 w 1906"/>
                <a:gd name="T45" fmla="*/ 2008 h 2160"/>
                <a:gd name="T46" fmla="*/ 518 w 1906"/>
                <a:gd name="T47" fmla="*/ 2075 h 2160"/>
                <a:gd name="T48" fmla="*/ 655 w 1906"/>
                <a:gd name="T49" fmla="*/ 2125 h 2160"/>
                <a:gd name="T50" fmla="*/ 816 w 1906"/>
                <a:gd name="T51" fmla="*/ 2154 h 2160"/>
                <a:gd name="T52" fmla="*/ 954 w 1906"/>
                <a:gd name="T53" fmla="*/ 2160 h 2160"/>
                <a:gd name="T54" fmla="*/ 1090 w 1906"/>
                <a:gd name="T55" fmla="*/ 2154 h 2160"/>
                <a:gd name="T56" fmla="*/ 1251 w 1906"/>
                <a:gd name="T57" fmla="*/ 2125 h 2160"/>
                <a:gd name="T58" fmla="*/ 1390 w 1906"/>
                <a:gd name="T59" fmla="*/ 2075 h 2160"/>
                <a:gd name="T60" fmla="*/ 1508 w 1906"/>
                <a:gd name="T61" fmla="*/ 2008 h 2160"/>
                <a:gd name="T62" fmla="*/ 1668 w 1906"/>
                <a:gd name="T63" fmla="*/ 1855 h 2160"/>
                <a:gd name="T64" fmla="*/ 1791 w 1906"/>
                <a:gd name="T65" fmla="*/ 1638 h 2160"/>
                <a:gd name="T66" fmla="*/ 1862 w 1906"/>
                <a:gd name="T67" fmla="*/ 1399 h 2160"/>
                <a:gd name="T68" fmla="*/ 1897 w 1906"/>
                <a:gd name="T69" fmla="*/ 1154 h 2160"/>
                <a:gd name="T70" fmla="*/ 1906 w 1906"/>
                <a:gd name="T71" fmla="*/ 777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6" h="2160">
                  <a:moveTo>
                    <a:pt x="1906" y="697"/>
                  </a:moveTo>
                  <a:lnTo>
                    <a:pt x="1906" y="659"/>
                  </a:lnTo>
                  <a:lnTo>
                    <a:pt x="1899" y="587"/>
                  </a:lnTo>
                  <a:lnTo>
                    <a:pt x="1885" y="517"/>
                  </a:lnTo>
                  <a:lnTo>
                    <a:pt x="1863" y="450"/>
                  </a:lnTo>
                  <a:lnTo>
                    <a:pt x="1835" y="388"/>
                  </a:lnTo>
                  <a:lnTo>
                    <a:pt x="1800" y="327"/>
                  </a:lnTo>
                  <a:lnTo>
                    <a:pt x="1756" y="272"/>
                  </a:lnTo>
                  <a:lnTo>
                    <a:pt x="1706" y="221"/>
                  </a:lnTo>
                  <a:lnTo>
                    <a:pt x="1647" y="175"/>
                  </a:lnTo>
                  <a:lnTo>
                    <a:pt x="1580" y="133"/>
                  </a:lnTo>
                  <a:lnTo>
                    <a:pt x="1506" y="97"/>
                  </a:lnTo>
                  <a:lnTo>
                    <a:pt x="1424" y="66"/>
                  </a:lnTo>
                  <a:lnTo>
                    <a:pt x="1335" y="40"/>
                  </a:lnTo>
                  <a:lnTo>
                    <a:pt x="1236" y="20"/>
                  </a:lnTo>
                  <a:lnTo>
                    <a:pt x="1129" y="7"/>
                  </a:lnTo>
                  <a:lnTo>
                    <a:pt x="1014" y="0"/>
                  </a:lnTo>
                  <a:lnTo>
                    <a:pt x="954" y="0"/>
                  </a:lnTo>
                  <a:lnTo>
                    <a:pt x="892" y="0"/>
                  </a:lnTo>
                  <a:lnTo>
                    <a:pt x="777" y="7"/>
                  </a:lnTo>
                  <a:lnTo>
                    <a:pt x="671" y="20"/>
                  </a:lnTo>
                  <a:lnTo>
                    <a:pt x="573" y="40"/>
                  </a:lnTo>
                  <a:lnTo>
                    <a:pt x="483" y="66"/>
                  </a:lnTo>
                  <a:lnTo>
                    <a:pt x="400" y="97"/>
                  </a:lnTo>
                  <a:lnTo>
                    <a:pt x="326" y="133"/>
                  </a:lnTo>
                  <a:lnTo>
                    <a:pt x="260" y="175"/>
                  </a:lnTo>
                  <a:lnTo>
                    <a:pt x="202" y="221"/>
                  </a:lnTo>
                  <a:lnTo>
                    <a:pt x="150" y="272"/>
                  </a:lnTo>
                  <a:lnTo>
                    <a:pt x="108" y="327"/>
                  </a:lnTo>
                  <a:lnTo>
                    <a:pt x="72" y="388"/>
                  </a:lnTo>
                  <a:lnTo>
                    <a:pt x="43" y="450"/>
                  </a:lnTo>
                  <a:lnTo>
                    <a:pt x="23" y="517"/>
                  </a:lnTo>
                  <a:lnTo>
                    <a:pt x="8" y="587"/>
                  </a:lnTo>
                  <a:lnTo>
                    <a:pt x="1" y="659"/>
                  </a:lnTo>
                  <a:lnTo>
                    <a:pt x="0" y="697"/>
                  </a:lnTo>
                  <a:lnTo>
                    <a:pt x="0" y="777"/>
                  </a:lnTo>
                  <a:lnTo>
                    <a:pt x="0" y="980"/>
                  </a:lnTo>
                  <a:lnTo>
                    <a:pt x="10" y="1154"/>
                  </a:lnTo>
                  <a:lnTo>
                    <a:pt x="23" y="1276"/>
                  </a:lnTo>
                  <a:lnTo>
                    <a:pt x="44" y="1399"/>
                  </a:lnTo>
                  <a:lnTo>
                    <a:pt x="74" y="1520"/>
                  </a:lnTo>
                  <a:lnTo>
                    <a:pt x="115" y="1638"/>
                  </a:lnTo>
                  <a:lnTo>
                    <a:pt x="169" y="1751"/>
                  </a:lnTo>
                  <a:lnTo>
                    <a:pt x="238" y="1855"/>
                  </a:lnTo>
                  <a:lnTo>
                    <a:pt x="323" y="1947"/>
                  </a:lnTo>
                  <a:lnTo>
                    <a:pt x="400" y="2008"/>
                  </a:lnTo>
                  <a:lnTo>
                    <a:pt x="456" y="2044"/>
                  </a:lnTo>
                  <a:lnTo>
                    <a:pt x="518" y="2075"/>
                  </a:lnTo>
                  <a:lnTo>
                    <a:pt x="584" y="2103"/>
                  </a:lnTo>
                  <a:lnTo>
                    <a:pt x="655" y="2125"/>
                  </a:lnTo>
                  <a:lnTo>
                    <a:pt x="733" y="2142"/>
                  </a:lnTo>
                  <a:lnTo>
                    <a:pt x="816" y="2154"/>
                  </a:lnTo>
                  <a:lnTo>
                    <a:pt x="906" y="2160"/>
                  </a:lnTo>
                  <a:lnTo>
                    <a:pt x="954" y="2160"/>
                  </a:lnTo>
                  <a:lnTo>
                    <a:pt x="1000" y="2160"/>
                  </a:lnTo>
                  <a:lnTo>
                    <a:pt x="1090" y="2154"/>
                  </a:lnTo>
                  <a:lnTo>
                    <a:pt x="1173" y="2142"/>
                  </a:lnTo>
                  <a:lnTo>
                    <a:pt x="1251" y="2125"/>
                  </a:lnTo>
                  <a:lnTo>
                    <a:pt x="1323" y="2103"/>
                  </a:lnTo>
                  <a:lnTo>
                    <a:pt x="1390" y="2075"/>
                  </a:lnTo>
                  <a:lnTo>
                    <a:pt x="1451" y="2044"/>
                  </a:lnTo>
                  <a:lnTo>
                    <a:pt x="1508" y="2008"/>
                  </a:lnTo>
                  <a:lnTo>
                    <a:pt x="1583" y="1947"/>
                  </a:lnTo>
                  <a:lnTo>
                    <a:pt x="1668" y="1855"/>
                  </a:lnTo>
                  <a:lnTo>
                    <a:pt x="1737" y="1751"/>
                  </a:lnTo>
                  <a:lnTo>
                    <a:pt x="1791" y="1638"/>
                  </a:lnTo>
                  <a:lnTo>
                    <a:pt x="1832" y="1520"/>
                  </a:lnTo>
                  <a:lnTo>
                    <a:pt x="1862" y="1399"/>
                  </a:lnTo>
                  <a:lnTo>
                    <a:pt x="1884" y="1276"/>
                  </a:lnTo>
                  <a:lnTo>
                    <a:pt x="1897" y="1154"/>
                  </a:lnTo>
                  <a:lnTo>
                    <a:pt x="1906" y="980"/>
                  </a:lnTo>
                  <a:lnTo>
                    <a:pt x="1906" y="777"/>
                  </a:lnTo>
                  <a:lnTo>
                    <a:pt x="1906" y="6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55501" y="1484203"/>
            <a:ext cx="376888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한국인이 선호하는 취미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prstClr val="white"/>
                </a:solidFill>
              </a:rPr>
              <a:t>자료 </a:t>
            </a:r>
            <a:r>
              <a:rPr lang="en-US" altLang="ko-KR" sz="900" dirty="0" smtClean="0">
                <a:solidFill>
                  <a:prstClr val="white"/>
                </a:solidFill>
              </a:rPr>
              <a:t>: </a:t>
            </a:r>
            <a:r>
              <a:rPr lang="ko-KR" altLang="en-US" sz="900" dirty="0" smtClean="0">
                <a:solidFill>
                  <a:prstClr val="white"/>
                </a:solidFill>
              </a:rPr>
              <a:t>한국 갤럽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13975" y="1405250"/>
            <a:ext cx="376888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성별에 따른 영화 선호도 순위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prstClr val="white"/>
                </a:solidFill>
              </a:rPr>
              <a:t>자료 </a:t>
            </a:r>
            <a:r>
              <a:rPr lang="en-US" altLang="ko-KR" sz="900" dirty="0" smtClean="0">
                <a:solidFill>
                  <a:prstClr val="white"/>
                </a:solidFill>
              </a:rPr>
              <a:t>: </a:t>
            </a:r>
            <a:r>
              <a:rPr lang="ko-KR" altLang="en-US" sz="900" dirty="0" smtClean="0">
                <a:solidFill>
                  <a:prstClr val="white"/>
                </a:solidFill>
              </a:rPr>
              <a:t>한국 갤럽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535726785"/>
              </p:ext>
            </p:extLst>
          </p:nvPr>
        </p:nvGraphicFramePr>
        <p:xfrm>
          <a:off x="759056" y="1477144"/>
          <a:ext cx="7915214" cy="4865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/>
          <p:cNvSpPr/>
          <p:nvPr/>
        </p:nvSpPr>
        <p:spPr>
          <a:xfrm>
            <a:off x="9333598" y="0"/>
            <a:ext cx="2858402" cy="6858000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9873799" y="588144"/>
            <a:ext cx="1778000" cy="1778000"/>
          </a:xfrm>
          <a:prstGeom prst="arc">
            <a:avLst>
              <a:gd name="adj1" fmla="val 16200000"/>
              <a:gd name="adj2" fmla="val 13831511"/>
            </a:avLst>
          </a:prstGeom>
          <a:ln w="28575">
            <a:solidFill>
              <a:srgbClr val="7FBBD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51838" y="967161"/>
            <a:ext cx="12799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7FBBDF"/>
                </a:solidFill>
                <a:cs typeface="Aharoni" panose="02010803020104030203" pitchFamily="2" charset="-79"/>
              </a:rPr>
              <a:t>영화 관람  </a:t>
            </a:r>
            <a:endParaRPr lang="en-US" altLang="ko-KR" sz="1200" dirty="0" smtClean="0">
              <a:solidFill>
                <a:srgbClr val="7FBBDF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88.6</a:t>
            </a:r>
            <a:r>
              <a:rPr lang="en-US" altLang="ko-KR" sz="1600" dirty="0" smtClean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76948" y="2594744"/>
            <a:ext cx="217170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7FBBDF"/>
                </a:solidFill>
              </a:rPr>
              <a:t>문화예술 및 스포츠 관람</a:t>
            </a:r>
            <a:endParaRPr lang="en-US" altLang="ko-KR" sz="1400" b="1" dirty="0">
              <a:solidFill>
                <a:srgbClr val="7FBBD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자료 </a:t>
            </a:r>
            <a:r>
              <a:rPr lang="en-US" altLang="ko-KR" sz="1100" dirty="0" smtClean="0">
                <a:solidFill>
                  <a:prstClr val="white"/>
                </a:solidFill>
              </a:rPr>
              <a:t>: </a:t>
            </a:r>
            <a:r>
              <a:rPr lang="ko-KR" altLang="en-US" sz="1100" dirty="0" smtClean="0">
                <a:solidFill>
                  <a:prstClr val="white"/>
                </a:solidFill>
              </a:rPr>
              <a:t>통계청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77376" y="4095045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FBBDF"/>
                </a:solidFill>
              </a:rPr>
              <a:t>매출</a:t>
            </a:r>
            <a:endParaRPr lang="en-US" altLang="ko-KR" sz="1400" b="1" dirty="0">
              <a:solidFill>
                <a:srgbClr val="7FBBD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1</a:t>
            </a:r>
            <a:r>
              <a:rPr lang="ko-KR" altLang="en-US" sz="32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조 </a:t>
            </a:r>
            <a:r>
              <a:rPr lang="en-US" altLang="ko-KR" sz="32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8139</a:t>
            </a:r>
            <a:r>
              <a:rPr lang="ko-KR" altLang="en-US" sz="32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억</a:t>
            </a:r>
            <a:endParaRPr lang="en-US" altLang="ko-KR" sz="3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333598" y="3962400"/>
            <a:ext cx="285840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33598" y="5427265"/>
            <a:ext cx="285840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333598" y="5558057"/>
            <a:ext cx="2858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FBBDF"/>
                </a:solidFill>
              </a:rPr>
              <a:t>관객수</a:t>
            </a:r>
            <a:r>
              <a:rPr lang="en-US" altLang="ko-KR" sz="1400" b="1" dirty="0" smtClean="0">
                <a:solidFill>
                  <a:srgbClr val="7FBBDF"/>
                </a:solidFill>
              </a:rPr>
              <a:t> </a:t>
            </a:r>
            <a:endParaRPr lang="en-US" altLang="ko-KR" sz="1400" b="1" dirty="0">
              <a:solidFill>
                <a:srgbClr val="7FBBD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2</a:t>
            </a:r>
            <a:r>
              <a:rPr lang="ko-KR" altLang="en-US" sz="32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억 </a:t>
            </a:r>
            <a:r>
              <a:rPr lang="en-US" altLang="ko-KR" sz="32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2614</a:t>
            </a:r>
            <a:r>
              <a:rPr lang="ko-KR" altLang="en-US" sz="32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만명</a:t>
            </a:r>
            <a:endParaRPr lang="en-US" altLang="ko-KR" sz="3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49454" y="2594744"/>
            <a:ext cx="1524000" cy="350271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설명선 2(테두리 없음) 30"/>
          <p:cNvSpPr/>
          <p:nvPr/>
        </p:nvSpPr>
        <p:spPr>
          <a:xfrm>
            <a:off x="8232528" y="1856920"/>
            <a:ext cx="981943" cy="358049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66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u="sng" kern="0" dirty="0">
                <a:solidFill>
                  <a:srgbClr val="FF3300"/>
                </a:solidFill>
              </a:rPr>
              <a:t>Check Point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1911" y="179874"/>
            <a:ext cx="6096000" cy="11772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600" b="1" i="1" dirty="0" smtClean="0">
                <a:solidFill>
                  <a:schemeClr val="tx2"/>
                </a:solidFill>
              </a:rPr>
              <a:t>세대별 영화 선호 장르</a:t>
            </a:r>
            <a:endParaRPr lang="en-US" altLang="ko-KR" sz="3600" b="1" i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 smtClean="0">
                <a:solidFill>
                  <a:schemeClr val="tx2"/>
                </a:solidFill>
              </a:rPr>
              <a:t>출처 </a:t>
            </a:r>
            <a:r>
              <a:rPr lang="en-US" altLang="ko-KR" sz="1100" dirty="0" smtClean="0">
                <a:solidFill>
                  <a:schemeClr val="tx2"/>
                </a:solidFill>
              </a:rPr>
              <a:t>: </a:t>
            </a:r>
            <a:r>
              <a:rPr lang="ko-KR" altLang="en-US" sz="1100" dirty="0" smtClean="0">
                <a:solidFill>
                  <a:schemeClr val="tx2"/>
                </a:solidFill>
              </a:rPr>
              <a:t>영화진흥위원회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99584"/>
              </p:ext>
            </p:extLst>
          </p:nvPr>
        </p:nvGraphicFramePr>
        <p:xfrm>
          <a:off x="1689615" y="1361769"/>
          <a:ext cx="8883013" cy="293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Crawling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Movie.naver.com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정보를 크롤링하여 제목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줄거리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감독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평점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장르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리뷰 등의 데이터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여개 수집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Dialog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37349" y="4563711"/>
            <a:ext cx="1865459" cy="14311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43975" y="5657745"/>
            <a:ext cx="1858833" cy="3397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prstClr val="white"/>
                </a:solidFill>
              </a:rPr>
              <a:t>Naver</a:t>
            </a:r>
            <a:r>
              <a:rPr lang="ko-KR" altLang="en-US" sz="1200" dirty="0" smtClean="0">
                <a:solidFill>
                  <a:prstClr val="white"/>
                </a:solidFill>
              </a:rPr>
              <a:t> 영화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30823" y="4562515"/>
            <a:ext cx="1865459" cy="1431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37449" y="5656549"/>
            <a:ext cx="1858833" cy="3397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276249" y="4561917"/>
            <a:ext cx="1865459" cy="1431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82875" y="5655951"/>
            <a:ext cx="1858833" cy="3397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83625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8AABBE"/>
                </a:solidFill>
              </a:rPr>
              <a:t>구현 방법</a:t>
            </a:r>
            <a:endParaRPr lang="en-US" altLang="ko-KR" sz="2400" b="1" i="1" dirty="0" smtClean="0">
              <a:solidFill>
                <a:srgbClr val="8AA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>
            <a:off x="5969363" y="1556204"/>
            <a:ext cx="1780542" cy="1780542"/>
          </a:xfrm>
          <a:prstGeom prst="arc">
            <a:avLst>
              <a:gd name="adj1" fmla="val 16200000"/>
              <a:gd name="adj2" fmla="val 16074431"/>
            </a:avLst>
          </a:prstGeom>
          <a:ln w="53975" cap="rnd">
            <a:solidFill>
              <a:schemeClr val="tx2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5785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67317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자유형 24"/>
          <p:cNvSpPr/>
          <p:nvPr/>
        </p:nvSpPr>
        <p:spPr>
          <a:xfrm>
            <a:off x="4572192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2642359" y="1556204"/>
            <a:ext cx="1780542" cy="1780542"/>
          </a:xfrm>
          <a:prstGeom prst="arc">
            <a:avLst>
              <a:gd name="adj1" fmla="val 16200000"/>
              <a:gd name="adj2" fmla="val 16121296"/>
            </a:avLst>
          </a:prstGeom>
          <a:ln w="53975" cap="rnd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878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4031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자유형 28"/>
          <p:cNvSpPr/>
          <p:nvPr/>
        </p:nvSpPr>
        <p:spPr>
          <a:xfrm flipV="1">
            <a:off x="2124326" y="1719214"/>
            <a:ext cx="824455" cy="831989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9196739" y="1556204"/>
            <a:ext cx="1780542" cy="1780542"/>
          </a:xfrm>
          <a:prstGeom prst="arc">
            <a:avLst>
              <a:gd name="adj1" fmla="val 16200000"/>
              <a:gd name="adj2" fmla="val 16089948"/>
            </a:avLst>
          </a:prstGeom>
          <a:ln w="53975" cap="rnd">
            <a:solidFill>
              <a:srgbClr val="8AABB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16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9469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자유형 36"/>
          <p:cNvSpPr/>
          <p:nvPr/>
        </p:nvSpPr>
        <p:spPr>
          <a:xfrm>
            <a:off x="779956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005648" y="5268411"/>
            <a:ext cx="6760076" cy="82171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612572" y="5268411"/>
            <a:ext cx="393076" cy="821713"/>
            <a:chOff x="2540000" y="5224869"/>
            <a:chExt cx="393076" cy="821713"/>
          </a:xfrm>
        </p:grpSpPr>
        <p:sp>
          <p:nvSpPr>
            <p:cNvPr id="4" name="직사각형 3"/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83625" y="0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 smtClean="0">
                <a:solidFill>
                  <a:srgbClr val="8AABBE"/>
                </a:solidFill>
              </a:rPr>
              <a:t>Dialog flow</a:t>
            </a:r>
            <a:endParaRPr lang="en-US" altLang="ko-KR" sz="2400" b="1" i="1" dirty="0">
              <a:solidFill>
                <a:srgbClr val="8AABB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8AABB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8AA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70410" y="1689074"/>
            <a:ext cx="2851918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 </a:t>
            </a:r>
            <a:r>
              <a:rPr lang="en-US" altLang="ko-KR" b="1" dirty="0">
                <a:solidFill>
                  <a:srgbClr val="00B0F0"/>
                </a:solidFill>
              </a:rPr>
              <a:t>45%</a:t>
            </a:r>
          </a:p>
          <a:p>
            <a:pPr marL="266700" lvl="1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68372" y="4021791"/>
            <a:ext cx="2851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</a:rPr>
              <a:t>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b="1" dirty="0">
                <a:solidFill>
                  <a:srgbClr val="00B0F0"/>
                </a:solidFill>
              </a:rPr>
              <a:t>5%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29314" y="4012127"/>
            <a:ext cx="2851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E7E6E6">
                    <a:lumMod val="75000"/>
                  </a:srgbClr>
                </a:solidFill>
              </a:rPr>
              <a:t>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b="1" dirty="0">
                <a:solidFill>
                  <a:srgbClr val="00B0F0"/>
                </a:solidFill>
              </a:rPr>
              <a:t>15%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29314" y="1691091"/>
            <a:ext cx="2851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b="1" dirty="0">
                <a:solidFill>
                  <a:srgbClr val="00B0F0"/>
                </a:solidFill>
              </a:rPr>
              <a:t>35%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" name="자유형 2"/>
          <p:cNvSpPr/>
          <p:nvPr/>
        </p:nvSpPr>
        <p:spPr>
          <a:xfrm>
            <a:off x="3746500" y="1955800"/>
            <a:ext cx="1511300" cy="1003300"/>
          </a:xfrm>
          <a:custGeom>
            <a:avLst/>
            <a:gdLst>
              <a:gd name="connsiteX0" fmla="*/ 0 w 1511300"/>
              <a:gd name="connsiteY0" fmla="*/ 0 h 1003300"/>
              <a:gd name="connsiteX1" fmla="*/ 647700 w 1511300"/>
              <a:gd name="connsiteY1" fmla="*/ 0 h 1003300"/>
              <a:gd name="connsiteX2" fmla="*/ 1511300 w 1511300"/>
              <a:gd name="connsiteY2" fmla="*/ 100330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300" h="1003300">
                <a:moveTo>
                  <a:pt x="0" y="0"/>
                </a:moveTo>
                <a:lnTo>
                  <a:pt x="647700" y="0"/>
                </a:lnTo>
                <a:lnTo>
                  <a:pt x="1511300" y="10033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637249" y="4200867"/>
            <a:ext cx="2324100" cy="952500"/>
          </a:xfrm>
          <a:custGeom>
            <a:avLst/>
            <a:gdLst>
              <a:gd name="connsiteX0" fmla="*/ 0 w 1511300"/>
              <a:gd name="connsiteY0" fmla="*/ 0 h 1003300"/>
              <a:gd name="connsiteX1" fmla="*/ 647700 w 1511300"/>
              <a:gd name="connsiteY1" fmla="*/ 0 h 1003300"/>
              <a:gd name="connsiteX2" fmla="*/ 1511300 w 1511300"/>
              <a:gd name="connsiteY2" fmla="*/ 1003300 h 1003300"/>
              <a:gd name="connsiteX0" fmla="*/ 0 w 2425700"/>
              <a:gd name="connsiteY0" fmla="*/ 38100 h 38100"/>
              <a:gd name="connsiteX1" fmla="*/ 647700 w 2425700"/>
              <a:gd name="connsiteY1" fmla="*/ 38100 h 38100"/>
              <a:gd name="connsiteX2" fmla="*/ 2425700 w 2425700"/>
              <a:gd name="connsiteY2" fmla="*/ 0 h 38100"/>
              <a:gd name="connsiteX0" fmla="*/ 0 w 2425700"/>
              <a:gd name="connsiteY0" fmla="*/ 38100 h 939800"/>
              <a:gd name="connsiteX1" fmla="*/ 1231900 w 2425700"/>
              <a:gd name="connsiteY1" fmla="*/ 939800 h 939800"/>
              <a:gd name="connsiteX2" fmla="*/ 2425700 w 2425700"/>
              <a:gd name="connsiteY2" fmla="*/ 0 h 939800"/>
              <a:gd name="connsiteX0" fmla="*/ 0 w 2324100"/>
              <a:gd name="connsiteY0" fmla="*/ 952500 h 952500"/>
              <a:gd name="connsiteX1" fmla="*/ 1130300 w 2324100"/>
              <a:gd name="connsiteY1" fmla="*/ 939800 h 952500"/>
              <a:gd name="connsiteX2" fmla="*/ 2324100 w 232410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100" h="952500">
                <a:moveTo>
                  <a:pt x="0" y="952500"/>
                </a:moveTo>
                <a:lnTo>
                  <a:pt x="1130300" y="939800"/>
                </a:lnTo>
                <a:lnTo>
                  <a:pt x="232410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flipV="1">
            <a:off x="6483927" y="1649406"/>
            <a:ext cx="1148506" cy="362824"/>
          </a:xfrm>
          <a:custGeom>
            <a:avLst/>
            <a:gdLst>
              <a:gd name="connsiteX0" fmla="*/ 0 w 1511300"/>
              <a:gd name="connsiteY0" fmla="*/ 0 h 1003300"/>
              <a:gd name="connsiteX1" fmla="*/ 647700 w 1511300"/>
              <a:gd name="connsiteY1" fmla="*/ 0 h 1003300"/>
              <a:gd name="connsiteX2" fmla="*/ 1511300 w 1511300"/>
              <a:gd name="connsiteY2" fmla="*/ 1003300 h 1003300"/>
              <a:gd name="connsiteX0" fmla="*/ 393700 w 1905000"/>
              <a:gd name="connsiteY0" fmla="*/ 0 h 1003300"/>
              <a:gd name="connsiteX1" fmla="*/ 0 w 1905000"/>
              <a:gd name="connsiteY1" fmla="*/ 0 h 1003300"/>
              <a:gd name="connsiteX2" fmla="*/ 1905000 w 1905000"/>
              <a:gd name="connsiteY2" fmla="*/ 1003300 h 1003300"/>
              <a:gd name="connsiteX0" fmla="*/ 1054100 w 1054100"/>
              <a:gd name="connsiteY0" fmla="*/ 0 h 838200"/>
              <a:gd name="connsiteX1" fmla="*/ 660400 w 1054100"/>
              <a:gd name="connsiteY1" fmla="*/ 0 h 838200"/>
              <a:gd name="connsiteX2" fmla="*/ 0 w 10541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838200">
                <a:moveTo>
                  <a:pt x="1054100" y="0"/>
                </a:moveTo>
                <a:lnTo>
                  <a:pt x="660400" y="0"/>
                </a:lnTo>
                <a:lnTo>
                  <a:pt x="0" y="8382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6610114" y="4014608"/>
            <a:ext cx="1219200" cy="762000"/>
          </a:xfrm>
          <a:custGeom>
            <a:avLst/>
            <a:gdLst>
              <a:gd name="connsiteX0" fmla="*/ 0 w 1511300"/>
              <a:gd name="connsiteY0" fmla="*/ 0 h 1003300"/>
              <a:gd name="connsiteX1" fmla="*/ 647700 w 1511300"/>
              <a:gd name="connsiteY1" fmla="*/ 0 h 1003300"/>
              <a:gd name="connsiteX2" fmla="*/ 1511300 w 1511300"/>
              <a:gd name="connsiteY2" fmla="*/ 1003300 h 1003300"/>
              <a:gd name="connsiteX0" fmla="*/ 393700 w 1905000"/>
              <a:gd name="connsiteY0" fmla="*/ 0 h 1003300"/>
              <a:gd name="connsiteX1" fmla="*/ 0 w 1905000"/>
              <a:gd name="connsiteY1" fmla="*/ 0 h 1003300"/>
              <a:gd name="connsiteX2" fmla="*/ 1905000 w 1905000"/>
              <a:gd name="connsiteY2" fmla="*/ 1003300 h 1003300"/>
              <a:gd name="connsiteX0" fmla="*/ 1054100 w 1054100"/>
              <a:gd name="connsiteY0" fmla="*/ 0 h 838200"/>
              <a:gd name="connsiteX1" fmla="*/ 660400 w 1054100"/>
              <a:gd name="connsiteY1" fmla="*/ 0 h 838200"/>
              <a:gd name="connsiteX2" fmla="*/ 0 w 1054100"/>
              <a:gd name="connsiteY2" fmla="*/ 838200 h 838200"/>
              <a:gd name="connsiteX0" fmla="*/ 1219200 w 1219200"/>
              <a:gd name="connsiteY0" fmla="*/ 762000 h 762000"/>
              <a:gd name="connsiteX1" fmla="*/ 825500 w 1219200"/>
              <a:gd name="connsiteY1" fmla="*/ 762000 h 762000"/>
              <a:gd name="connsiteX2" fmla="*/ 0 w 12192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762000">
                <a:moveTo>
                  <a:pt x="1219200" y="762000"/>
                </a:moveTo>
                <a:lnTo>
                  <a:pt x="825500" y="7620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83625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8AABBE"/>
                </a:solidFill>
              </a:rPr>
              <a:t>실제 동작 모습</a:t>
            </a:r>
            <a:endParaRPr lang="en-US" altLang="ko-KR" sz="2400" b="1" i="1" dirty="0" smtClean="0">
              <a:solidFill>
                <a:srgbClr val="8AA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83625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8AABBE"/>
                </a:solidFill>
              </a:rPr>
              <a:t>결론 및 향후 발전 계획</a:t>
            </a:r>
            <a:endParaRPr lang="en-US" altLang="ko-KR" sz="2400" b="1" i="1" dirty="0" smtClean="0">
              <a:solidFill>
                <a:srgbClr val="8AABB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579395" y="1164317"/>
            <a:ext cx="5103453" cy="989775"/>
            <a:chOff x="591911" y="1845489"/>
            <a:chExt cx="6331324" cy="1227911"/>
          </a:xfrm>
        </p:grpSpPr>
        <p:sp>
          <p:nvSpPr>
            <p:cNvPr id="39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331323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4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PLUS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현재 상영하고 있는 영화의 자세한 정보를 사용자의 선택에 따라 간편히 확인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0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579395" y="2940875"/>
            <a:ext cx="5103453" cy="989775"/>
            <a:chOff x="591911" y="1845489"/>
            <a:chExt cx="6331324" cy="1227911"/>
          </a:xfrm>
        </p:grpSpPr>
        <p:sp>
          <p:nvSpPr>
            <p:cNvPr id="43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331323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4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MINUS</a:t>
              </a: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발전할 수 있는 방향이 많았는데 여러 부분을 생략 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4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579395" y="4717433"/>
            <a:ext cx="5103453" cy="989775"/>
            <a:chOff x="591911" y="1845489"/>
            <a:chExt cx="6331324" cy="1227911"/>
          </a:xfrm>
        </p:grpSpPr>
        <p:sp>
          <p:nvSpPr>
            <p:cNvPr id="54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331323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4">
                <a:lnSpc>
                  <a:spcPct val="13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INTEREST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30000"/>
                </a:lnSpc>
              </a:pP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명작 영화들에 대한 정보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현재 상영하는 근처 영화관에 대한 정보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사용자에 맞춘 영화 추천 등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5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03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1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83122" y="1773382"/>
            <a:ext cx="6096000" cy="2022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b="1" i="1" dirty="0" smtClean="0">
                <a:solidFill>
                  <a:schemeClr val="tx2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557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418</Words>
  <Application>Microsoft Office PowerPoint</Application>
  <PresentationFormat>와이드스크린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multicampus</cp:lastModifiedBy>
  <cp:revision>18</cp:revision>
  <dcterms:created xsi:type="dcterms:W3CDTF">2019-12-17T04:17:18Z</dcterms:created>
  <dcterms:modified xsi:type="dcterms:W3CDTF">2020-01-16T23:33:42Z</dcterms:modified>
</cp:coreProperties>
</file>