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64" r:id="rId2"/>
  </p:sldIdLst>
  <p:sldSz cx="9144000" cy="5143500" type="screen16x9"/>
  <p:notesSz cx="6858000" cy="9144000"/>
  <p:embeddedFontLst>
    <p:embeddedFont>
      <p:font typeface="Average" panose="020B0600070205080204" charset="0"/>
      <p:regular r:id="rId4"/>
    </p:embeddedFont>
    <p:embeddedFont>
      <p:font typeface="Oswald" panose="020B0600070205080204" charset="0"/>
      <p:regular r:id="rId5"/>
      <p:bold r:id="rId6"/>
    </p:embeddedFont>
    <p:embeddedFont>
      <p:font typeface="Yu Gothic Medium" panose="020B0500000000000000" pitchFamily="50" charset="-128"/>
      <p:regular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E8CABA-0708-4E1A-AB71-5F8D01D3386A}">
  <a:tblStyle styleId="{44E8CABA-0708-4E1A-AB71-5F8D01D338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34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  <a:cs typeface="Yu Gothic Medium" panose="020B0500000000000000" pitchFamily="50" charset="-128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6" r:id="rId2"/>
    <p:sldLayoutId id="2147483657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Yu Gothic Medium" panose="020B0500000000000000" pitchFamily="50" charset="-128"/>
          <a:ea typeface="Yu Gothic Medium" panose="020B0500000000000000" pitchFamily="50" charset="-128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Yu Gothic Medium" panose="020B0500000000000000" pitchFamily="50" charset="-128"/>
          <a:ea typeface="Yu Gothic Medium" panose="020B0500000000000000" pitchFamily="50" charset="-128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グループ">
            <a:extLst>
              <a:ext uri="{FF2B5EF4-FFF2-40B4-BE49-F238E27FC236}">
                <a16:creationId xmlns:a16="http://schemas.microsoft.com/office/drawing/2014/main" id="{CA7760FF-8792-4158-A5C2-9A6365159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936" y="1382516"/>
            <a:ext cx="914400" cy="9144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442FD4-5932-4DA2-B134-E48780242CD7}"/>
              </a:ext>
            </a:extLst>
          </p:cNvPr>
          <p:cNvSpPr txBox="1"/>
          <p:nvPr/>
        </p:nvSpPr>
        <p:spPr>
          <a:xfrm>
            <a:off x="1174498" y="21430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利用者</a:t>
            </a:r>
          </a:p>
        </p:txBody>
      </p:sp>
      <p:pic>
        <p:nvPicPr>
          <p:cNvPr id="8" name="グラフィックス 7" descr="店舗">
            <a:extLst>
              <a:ext uri="{FF2B5EF4-FFF2-40B4-BE49-F238E27FC236}">
                <a16:creationId xmlns:a16="http://schemas.microsoft.com/office/drawing/2014/main" id="{0E4E9C67-5F71-4747-A191-F8C2F0314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2096" y="1382515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建物">
            <a:extLst>
              <a:ext uri="{FF2B5EF4-FFF2-40B4-BE49-F238E27FC236}">
                <a16:creationId xmlns:a16="http://schemas.microsoft.com/office/drawing/2014/main" id="{94F59A2E-8E1E-410C-A2A7-2ED10C114D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7965" y="1276710"/>
            <a:ext cx="914400" cy="914400"/>
          </a:xfrm>
          <a:prstGeom prst="rect">
            <a:avLst/>
          </a:prstGeom>
        </p:spPr>
      </p:pic>
      <p:pic>
        <p:nvPicPr>
          <p:cNvPr id="12" name="グラフィックス 11" descr="スマートフォン">
            <a:extLst>
              <a:ext uri="{FF2B5EF4-FFF2-40B4-BE49-F238E27FC236}">
                <a16:creationId xmlns:a16="http://schemas.microsoft.com/office/drawing/2014/main" id="{8D53513D-B5A3-4924-AAE7-EDE842A23C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86591" y="2571750"/>
            <a:ext cx="556438" cy="556438"/>
          </a:xfrm>
          <a:prstGeom prst="rect">
            <a:avLst/>
          </a:prstGeom>
        </p:spPr>
      </p:pic>
      <p:pic>
        <p:nvPicPr>
          <p:cNvPr id="14" name="グラフィックス 13" descr="モニター">
            <a:extLst>
              <a:ext uri="{FF2B5EF4-FFF2-40B4-BE49-F238E27FC236}">
                <a16:creationId xmlns:a16="http://schemas.microsoft.com/office/drawing/2014/main" id="{11554D55-6415-440B-B2DF-B2CC07FA82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6138" y="2571750"/>
            <a:ext cx="556438" cy="556438"/>
          </a:xfrm>
          <a:prstGeom prst="rect">
            <a:avLst/>
          </a:prstGeom>
        </p:spPr>
      </p:pic>
      <p:pic>
        <p:nvPicPr>
          <p:cNvPr id="16" name="グラフィックス 15" descr="サーバー">
            <a:extLst>
              <a:ext uri="{FF2B5EF4-FFF2-40B4-BE49-F238E27FC236}">
                <a16:creationId xmlns:a16="http://schemas.microsoft.com/office/drawing/2014/main" id="{A0306B9F-8C29-4A3D-B477-29092602F2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38655" y="2553690"/>
            <a:ext cx="592558" cy="59255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CCC7349-3047-486B-909D-87D4A6027C1A}"/>
              </a:ext>
            </a:extLst>
          </p:cNvPr>
          <p:cNvSpPr txBox="1"/>
          <p:nvPr/>
        </p:nvSpPr>
        <p:spPr>
          <a:xfrm>
            <a:off x="4163065" y="219110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企業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EE21673-1FF1-413D-BEEE-B8E2A1063E78}"/>
              </a:ext>
            </a:extLst>
          </p:cNvPr>
          <p:cNvSpPr txBox="1"/>
          <p:nvPr/>
        </p:nvSpPr>
        <p:spPr>
          <a:xfrm>
            <a:off x="6876534" y="219111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ネイルサロン</a:t>
            </a:r>
          </a:p>
        </p:txBody>
      </p:sp>
      <p:pic>
        <p:nvPicPr>
          <p:cNvPr id="20" name="グラフィックス 19" descr="モニター">
            <a:extLst>
              <a:ext uri="{FF2B5EF4-FFF2-40B4-BE49-F238E27FC236}">
                <a16:creationId xmlns:a16="http://schemas.microsoft.com/office/drawing/2014/main" id="{236E42B2-8833-47CA-933E-FFFD4A418F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29257" y="2571750"/>
            <a:ext cx="556438" cy="556438"/>
          </a:xfrm>
          <a:prstGeom prst="rect">
            <a:avLst/>
          </a:prstGeom>
        </p:spPr>
      </p:pic>
      <p:pic>
        <p:nvPicPr>
          <p:cNvPr id="22" name="グラフィックス 21" descr="線矢印: 直線">
            <a:extLst>
              <a:ext uri="{FF2B5EF4-FFF2-40B4-BE49-F238E27FC236}">
                <a16:creationId xmlns:a16="http://schemas.microsoft.com/office/drawing/2014/main" id="{487A6443-0832-492E-8426-FD5A25A8C2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2576001" y="1173755"/>
            <a:ext cx="914400" cy="914400"/>
          </a:xfrm>
          <a:prstGeom prst="rect">
            <a:avLst/>
          </a:prstGeom>
        </p:spPr>
      </p:pic>
      <p:pic>
        <p:nvPicPr>
          <p:cNvPr id="23" name="グラフィックス 22" descr="線矢印: 直線">
            <a:extLst>
              <a:ext uri="{FF2B5EF4-FFF2-40B4-BE49-F238E27FC236}">
                <a16:creationId xmlns:a16="http://schemas.microsoft.com/office/drawing/2014/main" id="{1F609A4D-6B17-48DA-81C1-07C74B36FA9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5513151" y="1173755"/>
            <a:ext cx="914400" cy="914400"/>
          </a:xfrm>
          <a:prstGeom prst="rect">
            <a:avLst/>
          </a:prstGeom>
        </p:spPr>
      </p:pic>
      <p:pic>
        <p:nvPicPr>
          <p:cNvPr id="24" name="グラフィックス 23" descr="線矢印: 直線">
            <a:extLst>
              <a:ext uri="{FF2B5EF4-FFF2-40B4-BE49-F238E27FC236}">
                <a16:creationId xmlns:a16="http://schemas.microsoft.com/office/drawing/2014/main" id="{ED2FBEFA-3227-4DFF-A7E6-F02A2BDAF0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0030" y="162097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1BD11F6-536E-4A41-822E-E36026E1DC60}"/>
              </a:ext>
            </a:extLst>
          </p:cNvPr>
          <p:cNvSpPr txBox="1"/>
          <p:nvPr/>
        </p:nvSpPr>
        <p:spPr>
          <a:xfrm>
            <a:off x="2556745" y="117375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予約情報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B9D4E26-BBAD-46FE-B85A-A049CD7BBD71}"/>
              </a:ext>
            </a:extLst>
          </p:cNvPr>
          <p:cNvSpPr txBox="1"/>
          <p:nvPr/>
        </p:nvSpPr>
        <p:spPr>
          <a:xfrm>
            <a:off x="5430031" y="117375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予約データ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9FBD3A4-25F1-4070-B5B3-2D38BB62EC05}"/>
              </a:ext>
            </a:extLst>
          </p:cNvPr>
          <p:cNvSpPr txBox="1"/>
          <p:nvPr/>
        </p:nvSpPr>
        <p:spPr>
          <a:xfrm>
            <a:off x="5608713" y="226397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掲載料</a:t>
            </a:r>
          </a:p>
        </p:txBody>
      </p:sp>
      <p:pic>
        <p:nvPicPr>
          <p:cNvPr id="28" name="グラフィックス 27" descr="線矢印: 直線">
            <a:extLst>
              <a:ext uri="{FF2B5EF4-FFF2-40B4-BE49-F238E27FC236}">
                <a16:creationId xmlns:a16="http://schemas.microsoft.com/office/drawing/2014/main" id="{058D51B3-F433-47F8-9126-F223900BF9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32000" y="1685827"/>
            <a:ext cx="914400" cy="9144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8B8F711-969D-444A-9A8B-6E40147A1044}"/>
              </a:ext>
            </a:extLst>
          </p:cNvPr>
          <p:cNvSpPr txBox="1"/>
          <p:nvPr/>
        </p:nvSpPr>
        <p:spPr>
          <a:xfrm>
            <a:off x="2405217" y="234499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予約サービス</a:t>
            </a:r>
          </a:p>
        </p:txBody>
      </p:sp>
      <p:sp>
        <p:nvSpPr>
          <p:cNvPr id="30" name="Google Shape;109;p20">
            <a:extLst>
              <a:ext uri="{FF2B5EF4-FFF2-40B4-BE49-F238E27FC236}">
                <a16:creationId xmlns:a16="http://schemas.microsoft.com/office/drawing/2014/main" id="{9312795C-1809-4580-8E5C-DE67E1D9241A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ja-JP" altLang="en-US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市場関係図</a:t>
            </a:r>
          </a:p>
        </p:txBody>
      </p:sp>
    </p:spTree>
    <p:extLst>
      <p:ext uri="{BB962C8B-B14F-4D97-AF65-F5344CB8AC3E}">
        <p14:creationId xmlns:p14="http://schemas.microsoft.com/office/powerpoint/2010/main" val="1061805395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</Words>
  <Application>Microsoft Office PowerPoint</Application>
  <PresentationFormat>画面に合わせる (16:9)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Yu Gothic Medium</vt:lpstr>
      <vt:lpstr>Oswald</vt:lpstr>
      <vt:lpstr>Arial</vt:lpstr>
      <vt:lpstr>Average</vt:lpstr>
      <vt:lpstr>Slate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ネイル市場参入提案書</dc:title>
  <cp:lastModifiedBy>mog</cp:lastModifiedBy>
  <cp:revision>9</cp:revision>
  <dcterms:modified xsi:type="dcterms:W3CDTF">2019-10-26T12:47:52Z</dcterms:modified>
</cp:coreProperties>
</file>