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878"/>
    <a:srgbClr val="E16B6B"/>
    <a:srgbClr val="E3A1A1"/>
    <a:srgbClr val="F22626"/>
    <a:srgbClr val="DB8989"/>
    <a:srgbClr val="E28C6A"/>
    <a:srgbClr val="E85730"/>
    <a:srgbClr val="9BE5EF"/>
    <a:srgbClr val="F17373"/>
    <a:srgbClr val="F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9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76CE-EDF0-48E5-9988-C6B59D81104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BF0A-1C62-4793-972E-0664CDB32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249" y="866167"/>
            <a:ext cx="3240000" cy="3240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81000">
                <a:srgbClr val="79C2F3"/>
              </a:gs>
              <a:gs pos="4000">
                <a:srgbClr val="9BE5EF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F8CDC4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279400"/>
          </a:effectLst>
          <a:scene3d>
            <a:camera prst="orthographicFront"/>
            <a:lightRig rig="threePt" dir="t">
              <a:rot lat="0" lon="0" rev="4200000"/>
            </a:lightRig>
          </a:scene3d>
          <a:sp3d contourW="12700" prstMaterial="matte">
            <a:bevelT w="241300" h="260350" prst="relaxedInset"/>
            <a:bevelB prst="slope"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26709" y="894378"/>
            <a:ext cx="3240000" cy="3240000"/>
          </a:xfrm>
          <a:prstGeom prst="rect">
            <a:avLst/>
          </a:prstGeom>
          <a:gradFill flip="none" rotWithShape="1">
            <a:gsLst>
              <a:gs pos="100000">
                <a:srgbClr val="F22626"/>
              </a:gs>
              <a:gs pos="82000">
                <a:srgbClr val="E47878"/>
              </a:gs>
              <a:gs pos="19000">
                <a:srgbClr val="E3A1A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F8CDC4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279400"/>
          </a:effectLst>
          <a:scene3d>
            <a:camera prst="orthographicFront"/>
            <a:lightRig rig="threePt" dir="t">
              <a:rot lat="0" lon="0" rev="18000000"/>
            </a:lightRig>
          </a:scene3d>
          <a:sp3d contourW="12700" prstMaterial="matte">
            <a:bevelT w="241300" h="260350" prst="relaxedInset"/>
            <a:bevelB prst="slope"/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3" y="2583117"/>
            <a:ext cx="3377477" cy="31701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70" y="918324"/>
            <a:ext cx="3377477" cy="317019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803677" y="2583117"/>
            <a:ext cx="3377477" cy="3170195"/>
            <a:chOff x="4803677" y="2583117"/>
            <a:chExt cx="3377477" cy="3170195"/>
          </a:xfrm>
        </p:grpSpPr>
        <p:grpSp>
          <p:nvGrpSpPr>
            <p:cNvPr id="27" name="Group 26"/>
            <p:cNvGrpSpPr/>
            <p:nvPr/>
          </p:nvGrpSpPr>
          <p:grpSpPr>
            <a:xfrm>
              <a:off x="4803677" y="2583117"/>
              <a:ext cx="3377477" cy="3170195"/>
              <a:chOff x="4803677" y="2583117"/>
              <a:chExt cx="3377477" cy="317019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803677" y="2583117"/>
                <a:ext cx="3377477" cy="3170195"/>
                <a:chOff x="2426365" y="3126743"/>
                <a:chExt cx="3377477" cy="317019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6365" y="3126743"/>
                  <a:ext cx="3377477" cy="3170195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565269" y="3808964"/>
                  <a:ext cx="684526" cy="0"/>
                </a:xfrm>
                <a:prstGeom prst="line">
                  <a:avLst/>
                </a:prstGeom>
                <a:ln w="1905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/>
              <p:cNvCxnSpPr/>
              <p:nvPr/>
            </p:nvCxnSpPr>
            <p:spPr>
              <a:xfrm>
                <a:off x="5437338" y="3285435"/>
                <a:ext cx="754865" cy="0"/>
              </a:xfrm>
              <a:prstGeom prst="line">
                <a:avLst/>
              </a:prstGeom>
              <a:ln w="1968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6192203" y="4910752"/>
              <a:ext cx="754865" cy="0"/>
            </a:xfrm>
            <a:prstGeom prst="line">
              <a:avLst/>
            </a:prstGeom>
            <a:ln w="1968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419927" y="2583117"/>
            <a:ext cx="3377477" cy="3170195"/>
            <a:chOff x="8419927" y="2583117"/>
            <a:chExt cx="3377477" cy="3170195"/>
          </a:xfrm>
        </p:grpSpPr>
        <p:grpSp>
          <p:nvGrpSpPr>
            <p:cNvPr id="31" name="Group 30"/>
            <p:cNvGrpSpPr/>
            <p:nvPr/>
          </p:nvGrpSpPr>
          <p:grpSpPr>
            <a:xfrm>
              <a:off x="8419927" y="2583117"/>
              <a:ext cx="3377477" cy="3170195"/>
              <a:chOff x="8419927" y="2583117"/>
              <a:chExt cx="3377477" cy="317019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927" y="2583117"/>
                <a:ext cx="3377477" cy="3170195"/>
              </a:xfrm>
              <a:prstGeom prst="rect">
                <a:avLst/>
              </a:prstGeom>
            </p:spPr>
          </p:pic>
          <p:cxnSp>
            <p:nvCxnSpPr>
              <p:cNvPr id="29" name="Straight Connector 28"/>
              <p:cNvCxnSpPr/>
              <p:nvPr/>
            </p:nvCxnSpPr>
            <p:spPr>
              <a:xfrm>
                <a:off x="10532162" y="3274863"/>
                <a:ext cx="684526" cy="0"/>
              </a:xfrm>
              <a:prstGeom prst="line">
                <a:avLst/>
              </a:prstGeom>
              <a:ln w="1936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074282" y="3285435"/>
                <a:ext cx="754865" cy="0"/>
              </a:xfrm>
              <a:prstGeom prst="line">
                <a:avLst/>
              </a:prstGeom>
              <a:ln w="1968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>
              <a:off x="9829147" y="4902001"/>
              <a:ext cx="754865" cy="0"/>
            </a:xfrm>
            <a:prstGeom prst="line">
              <a:avLst/>
            </a:prstGeom>
            <a:ln w="1968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5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86422" y="135338"/>
            <a:ext cx="3377477" cy="3170195"/>
            <a:chOff x="1244551" y="1471769"/>
            <a:chExt cx="3377477" cy="3170195"/>
          </a:xfrm>
        </p:grpSpPr>
        <p:grpSp>
          <p:nvGrpSpPr>
            <p:cNvPr id="4" name="Group 3"/>
            <p:cNvGrpSpPr/>
            <p:nvPr/>
          </p:nvGrpSpPr>
          <p:grpSpPr>
            <a:xfrm>
              <a:off x="1244551" y="1471769"/>
              <a:ext cx="3377477" cy="3170195"/>
              <a:chOff x="4803677" y="2583117"/>
              <a:chExt cx="3377477" cy="31701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803677" y="2583117"/>
                <a:ext cx="3377477" cy="3170195"/>
                <a:chOff x="2426365" y="3126743"/>
                <a:chExt cx="3377477" cy="3170195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6365" y="3126743"/>
                  <a:ext cx="3377477" cy="3170195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4565269" y="3808964"/>
                  <a:ext cx="684526" cy="0"/>
                </a:xfrm>
                <a:prstGeom prst="line">
                  <a:avLst/>
                </a:prstGeom>
                <a:ln w="1905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437338" y="3285435"/>
                <a:ext cx="754865" cy="0"/>
              </a:xfrm>
              <a:prstGeom prst="line">
                <a:avLst/>
              </a:prstGeom>
              <a:ln w="1968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2633077" y="3676985"/>
              <a:ext cx="754865" cy="0"/>
            </a:xfrm>
            <a:prstGeom prst="line">
              <a:avLst/>
            </a:prstGeom>
            <a:ln w="1968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867589" y="3020318"/>
            <a:ext cx="3377477" cy="3170195"/>
            <a:chOff x="2867589" y="3020318"/>
            <a:chExt cx="3377477" cy="3170195"/>
          </a:xfrm>
        </p:grpSpPr>
        <p:grpSp>
          <p:nvGrpSpPr>
            <p:cNvPr id="51" name="Group 50"/>
            <p:cNvGrpSpPr/>
            <p:nvPr/>
          </p:nvGrpSpPr>
          <p:grpSpPr>
            <a:xfrm>
              <a:off x="2867589" y="3020318"/>
              <a:ext cx="3377477" cy="3170195"/>
              <a:chOff x="2979978" y="2006341"/>
              <a:chExt cx="3377477" cy="317019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979978" y="2006341"/>
                <a:ext cx="3377477" cy="3170195"/>
                <a:chOff x="4299290" y="2794507"/>
                <a:chExt cx="3377477" cy="3170195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9290" y="2794507"/>
                  <a:ext cx="3377477" cy="3170195"/>
                </a:xfrm>
                <a:prstGeom prst="rect">
                  <a:avLst/>
                </a:prstGeom>
              </p:spPr>
            </p:pic>
            <p:sp>
              <p:nvSpPr>
                <p:cNvPr id="30" name="Freeform 29"/>
                <p:cNvSpPr/>
                <p:nvPr/>
              </p:nvSpPr>
              <p:spPr>
                <a:xfrm>
                  <a:off x="5143966" y="4722704"/>
                  <a:ext cx="1688123" cy="422031"/>
                </a:xfrm>
                <a:custGeom>
                  <a:avLst/>
                  <a:gdLst>
                    <a:gd name="connsiteX0" fmla="*/ 0 w 1688123"/>
                    <a:gd name="connsiteY0" fmla="*/ 309490 h 422031"/>
                    <a:gd name="connsiteX1" fmla="*/ 28135 w 1688123"/>
                    <a:gd name="connsiteY1" fmla="*/ 168813 h 422031"/>
                    <a:gd name="connsiteX2" fmla="*/ 42203 w 1688123"/>
                    <a:gd name="connsiteY2" fmla="*/ 126610 h 422031"/>
                    <a:gd name="connsiteX3" fmla="*/ 70338 w 1688123"/>
                    <a:gd name="connsiteY3" fmla="*/ 98474 h 422031"/>
                    <a:gd name="connsiteX4" fmla="*/ 154744 w 1688123"/>
                    <a:gd name="connsiteY4" fmla="*/ 70339 h 422031"/>
                    <a:gd name="connsiteX5" fmla="*/ 253218 w 1688123"/>
                    <a:gd name="connsiteY5" fmla="*/ 112542 h 422031"/>
                    <a:gd name="connsiteX6" fmla="*/ 281353 w 1688123"/>
                    <a:gd name="connsiteY6" fmla="*/ 196948 h 422031"/>
                    <a:gd name="connsiteX7" fmla="*/ 309489 w 1688123"/>
                    <a:gd name="connsiteY7" fmla="*/ 295422 h 422031"/>
                    <a:gd name="connsiteX8" fmla="*/ 323557 w 1688123"/>
                    <a:gd name="connsiteY8" fmla="*/ 337625 h 422031"/>
                    <a:gd name="connsiteX9" fmla="*/ 365760 w 1688123"/>
                    <a:gd name="connsiteY9" fmla="*/ 365760 h 422031"/>
                    <a:gd name="connsiteX10" fmla="*/ 422030 w 1688123"/>
                    <a:gd name="connsiteY10" fmla="*/ 351693 h 422031"/>
                    <a:gd name="connsiteX11" fmla="*/ 478301 w 1688123"/>
                    <a:gd name="connsiteY11" fmla="*/ 281354 h 422031"/>
                    <a:gd name="connsiteX12" fmla="*/ 506437 w 1688123"/>
                    <a:gd name="connsiteY12" fmla="*/ 253219 h 422031"/>
                    <a:gd name="connsiteX13" fmla="*/ 548640 w 1688123"/>
                    <a:gd name="connsiteY13" fmla="*/ 182880 h 422031"/>
                    <a:gd name="connsiteX14" fmla="*/ 590843 w 1688123"/>
                    <a:gd name="connsiteY14" fmla="*/ 112542 h 422031"/>
                    <a:gd name="connsiteX15" fmla="*/ 647113 w 1688123"/>
                    <a:gd name="connsiteY15" fmla="*/ 0 h 422031"/>
                    <a:gd name="connsiteX16" fmla="*/ 731520 w 1688123"/>
                    <a:gd name="connsiteY16" fmla="*/ 14068 h 422031"/>
                    <a:gd name="connsiteX17" fmla="*/ 773723 w 1688123"/>
                    <a:gd name="connsiteY17" fmla="*/ 140677 h 422031"/>
                    <a:gd name="connsiteX18" fmla="*/ 787790 w 1688123"/>
                    <a:gd name="connsiteY18" fmla="*/ 295422 h 422031"/>
                    <a:gd name="connsiteX19" fmla="*/ 801858 w 1688123"/>
                    <a:gd name="connsiteY19" fmla="*/ 337625 h 422031"/>
                    <a:gd name="connsiteX20" fmla="*/ 844061 w 1688123"/>
                    <a:gd name="connsiteY20" fmla="*/ 365760 h 422031"/>
                    <a:gd name="connsiteX21" fmla="*/ 872197 w 1688123"/>
                    <a:gd name="connsiteY21" fmla="*/ 393896 h 422031"/>
                    <a:gd name="connsiteX22" fmla="*/ 956603 w 1688123"/>
                    <a:gd name="connsiteY22" fmla="*/ 422031 h 422031"/>
                    <a:gd name="connsiteX23" fmla="*/ 998806 w 1688123"/>
                    <a:gd name="connsiteY23" fmla="*/ 351693 h 422031"/>
                    <a:gd name="connsiteX24" fmla="*/ 1012873 w 1688123"/>
                    <a:gd name="connsiteY24" fmla="*/ 309490 h 422031"/>
                    <a:gd name="connsiteX25" fmla="*/ 1041009 w 1688123"/>
                    <a:gd name="connsiteY25" fmla="*/ 281354 h 422031"/>
                    <a:gd name="connsiteX26" fmla="*/ 1097280 w 1688123"/>
                    <a:gd name="connsiteY26" fmla="*/ 211016 h 422031"/>
                    <a:gd name="connsiteX27" fmla="*/ 1111347 w 1688123"/>
                    <a:gd name="connsiteY27" fmla="*/ 168813 h 422031"/>
                    <a:gd name="connsiteX28" fmla="*/ 1181686 w 1688123"/>
                    <a:gd name="connsiteY28" fmla="*/ 112542 h 422031"/>
                    <a:gd name="connsiteX29" fmla="*/ 1195753 w 1688123"/>
                    <a:gd name="connsiteY29" fmla="*/ 70339 h 422031"/>
                    <a:gd name="connsiteX30" fmla="*/ 1266092 w 1688123"/>
                    <a:gd name="connsiteY30" fmla="*/ 28136 h 422031"/>
                    <a:gd name="connsiteX31" fmla="*/ 1294227 w 1688123"/>
                    <a:gd name="connsiteY31" fmla="*/ 70339 h 422031"/>
                    <a:gd name="connsiteX32" fmla="*/ 1322363 w 1688123"/>
                    <a:gd name="connsiteY32" fmla="*/ 154745 h 422031"/>
                    <a:gd name="connsiteX33" fmla="*/ 1336430 w 1688123"/>
                    <a:gd name="connsiteY33" fmla="*/ 351693 h 422031"/>
                    <a:gd name="connsiteX34" fmla="*/ 1350498 w 1688123"/>
                    <a:gd name="connsiteY34" fmla="*/ 393896 h 422031"/>
                    <a:gd name="connsiteX35" fmla="*/ 1434904 w 1688123"/>
                    <a:gd name="connsiteY35" fmla="*/ 422031 h 422031"/>
                    <a:gd name="connsiteX36" fmla="*/ 1491175 w 1688123"/>
                    <a:gd name="connsiteY36" fmla="*/ 407964 h 422031"/>
                    <a:gd name="connsiteX37" fmla="*/ 1547446 w 1688123"/>
                    <a:gd name="connsiteY37" fmla="*/ 351693 h 422031"/>
                    <a:gd name="connsiteX38" fmla="*/ 1561513 w 1688123"/>
                    <a:gd name="connsiteY38" fmla="*/ 309490 h 422031"/>
                    <a:gd name="connsiteX39" fmla="*/ 1589649 w 1688123"/>
                    <a:gd name="connsiteY39" fmla="*/ 281354 h 422031"/>
                    <a:gd name="connsiteX40" fmla="*/ 1645920 w 1688123"/>
                    <a:gd name="connsiteY40" fmla="*/ 168813 h 422031"/>
                    <a:gd name="connsiteX41" fmla="*/ 1688123 w 1688123"/>
                    <a:gd name="connsiteY41" fmla="*/ 56271 h 422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688123" h="422031">
                      <a:moveTo>
                        <a:pt x="0" y="309490"/>
                      </a:moveTo>
                      <a:cubicBezTo>
                        <a:pt x="9378" y="262598"/>
                        <a:pt x="13012" y="214180"/>
                        <a:pt x="28135" y="168813"/>
                      </a:cubicBezTo>
                      <a:cubicBezTo>
                        <a:pt x="32824" y="154745"/>
                        <a:pt x="34574" y="139326"/>
                        <a:pt x="42203" y="126610"/>
                      </a:cubicBezTo>
                      <a:cubicBezTo>
                        <a:pt x="49027" y="115237"/>
                        <a:pt x="58475" y="104406"/>
                        <a:pt x="70338" y="98474"/>
                      </a:cubicBezTo>
                      <a:cubicBezTo>
                        <a:pt x="96864" y="85211"/>
                        <a:pt x="154744" y="70339"/>
                        <a:pt x="154744" y="70339"/>
                      </a:cubicBezTo>
                      <a:cubicBezTo>
                        <a:pt x="181332" y="76986"/>
                        <a:pt x="235228" y="83758"/>
                        <a:pt x="253218" y="112542"/>
                      </a:cubicBezTo>
                      <a:cubicBezTo>
                        <a:pt x="268936" y="137691"/>
                        <a:pt x="271975" y="168813"/>
                        <a:pt x="281353" y="196948"/>
                      </a:cubicBezTo>
                      <a:cubicBezTo>
                        <a:pt x="315088" y="298153"/>
                        <a:pt x="274154" y="171751"/>
                        <a:pt x="309489" y="295422"/>
                      </a:cubicBezTo>
                      <a:cubicBezTo>
                        <a:pt x="313563" y="309680"/>
                        <a:pt x="314294" y="326046"/>
                        <a:pt x="323557" y="337625"/>
                      </a:cubicBezTo>
                      <a:cubicBezTo>
                        <a:pt x="334119" y="350827"/>
                        <a:pt x="351692" y="356382"/>
                        <a:pt x="365760" y="365760"/>
                      </a:cubicBezTo>
                      <a:cubicBezTo>
                        <a:pt x="384517" y="361071"/>
                        <a:pt x="404737" y="360339"/>
                        <a:pt x="422030" y="351693"/>
                      </a:cubicBezTo>
                      <a:cubicBezTo>
                        <a:pt x="444676" y="340370"/>
                        <a:pt x="465047" y="297921"/>
                        <a:pt x="478301" y="281354"/>
                      </a:cubicBezTo>
                      <a:cubicBezTo>
                        <a:pt x="486587" y="270997"/>
                        <a:pt x="497058" y="262597"/>
                        <a:pt x="506437" y="253219"/>
                      </a:cubicBezTo>
                      <a:cubicBezTo>
                        <a:pt x="546286" y="133667"/>
                        <a:pt x="490709" y="279432"/>
                        <a:pt x="548640" y="182880"/>
                      </a:cubicBezTo>
                      <a:cubicBezTo>
                        <a:pt x="603424" y="91573"/>
                        <a:pt x="519554" y="183828"/>
                        <a:pt x="590843" y="112542"/>
                      </a:cubicBezTo>
                      <a:cubicBezTo>
                        <a:pt x="623172" y="15553"/>
                        <a:pt x="598008" y="49107"/>
                        <a:pt x="647113" y="0"/>
                      </a:cubicBezTo>
                      <a:cubicBezTo>
                        <a:pt x="675249" y="4689"/>
                        <a:pt x="704812" y="4052"/>
                        <a:pt x="731520" y="14068"/>
                      </a:cubicBezTo>
                      <a:cubicBezTo>
                        <a:pt x="777884" y="31455"/>
                        <a:pt x="770821" y="114562"/>
                        <a:pt x="773723" y="140677"/>
                      </a:cubicBezTo>
                      <a:cubicBezTo>
                        <a:pt x="779443" y="192155"/>
                        <a:pt x="780465" y="244148"/>
                        <a:pt x="787790" y="295422"/>
                      </a:cubicBezTo>
                      <a:cubicBezTo>
                        <a:pt x="789887" y="310102"/>
                        <a:pt x="792595" y="326046"/>
                        <a:pt x="801858" y="337625"/>
                      </a:cubicBezTo>
                      <a:cubicBezTo>
                        <a:pt x="812420" y="350827"/>
                        <a:pt x="830859" y="355198"/>
                        <a:pt x="844061" y="365760"/>
                      </a:cubicBezTo>
                      <a:cubicBezTo>
                        <a:pt x="854418" y="374046"/>
                        <a:pt x="860334" y="387964"/>
                        <a:pt x="872197" y="393896"/>
                      </a:cubicBezTo>
                      <a:cubicBezTo>
                        <a:pt x="898723" y="407159"/>
                        <a:pt x="956603" y="422031"/>
                        <a:pt x="956603" y="422031"/>
                      </a:cubicBezTo>
                      <a:cubicBezTo>
                        <a:pt x="996452" y="302477"/>
                        <a:pt x="940875" y="448244"/>
                        <a:pt x="998806" y="351693"/>
                      </a:cubicBezTo>
                      <a:cubicBezTo>
                        <a:pt x="1006435" y="338978"/>
                        <a:pt x="1005244" y="322205"/>
                        <a:pt x="1012873" y="309490"/>
                      </a:cubicBezTo>
                      <a:cubicBezTo>
                        <a:pt x="1019697" y="298117"/>
                        <a:pt x="1032723" y="291711"/>
                        <a:pt x="1041009" y="281354"/>
                      </a:cubicBezTo>
                      <a:cubicBezTo>
                        <a:pt x="1111989" y="192628"/>
                        <a:pt x="1029349" y="278945"/>
                        <a:pt x="1097280" y="211016"/>
                      </a:cubicBezTo>
                      <a:cubicBezTo>
                        <a:pt x="1101969" y="196948"/>
                        <a:pt x="1103718" y="181528"/>
                        <a:pt x="1111347" y="168813"/>
                      </a:cubicBezTo>
                      <a:cubicBezTo>
                        <a:pt x="1124711" y="146540"/>
                        <a:pt x="1162517" y="125321"/>
                        <a:pt x="1181686" y="112542"/>
                      </a:cubicBezTo>
                      <a:cubicBezTo>
                        <a:pt x="1186375" y="98474"/>
                        <a:pt x="1188124" y="83054"/>
                        <a:pt x="1195753" y="70339"/>
                      </a:cubicBezTo>
                      <a:cubicBezTo>
                        <a:pt x="1215063" y="38156"/>
                        <a:pt x="1232898" y="39201"/>
                        <a:pt x="1266092" y="28136"/>
                      </a:cubicBezTo>
                      <a:cubicBezTo>
                        <a:pt x="1275470" y="42204"/>
                        <a:pt x="1287360" y="54889"/>
                        <a:pt x="1294227" y="70339"/>
                      </a:cubicBezTo>
                      <a:cubicBezTo>
                        <a:pt x="1306272" y="97440"/>
                        <a:pt x="1322363" y="154745"/>
                        <a:pt x="1322363" y="154745"/>
                      </a:cubicBezTo>
                      <a:cubicBezTo>
                        <a:pt x="1327052" y="220394"/>
                        <a:pt x="1328740" y="286327"/>
                        <a:pt x="1336430" y="351693"/>
                      </a:cubicBezTo>
                      <a:cubicBezTo>
                        <a:pt x="1338163" y="366420"/>
                        <a:pt x="1338431" y="385277"/>
                        <a:pt x="1350498" y="393896"/>
                      </a:cubicBezTo>
                      <a:cubicBezTo>
                        <a:pt x="1374631" y="411134"/>
                        <a:pt x="1434904" y="422031"/>
                        <a:pt x="1434904" y="422031"/>
                      </a:cubicBezTo>
                      <a:cubicBezTo>
                        <a:pt x="1453661" y="417342"/>
                        <a:pt x="1474780" y="418211"/>
                        <a:pt x="1491175" y="407964"/>
                      </a:cubicBezTo>
                      <a:cubicBezTo>
                        <a:pt x="1513669" y="393905"/>
                        <a:pt x="1547446" y="351693"/>
                        <a:pt x="1547446" y="351693"/>
                      </a:cubicBezTo>
                      <a:cubicBezTo>
                        <a:pt x="1552135" y="337625"/>
                        <a:pt x="1553884" y="322205"/>
                        <a:pt x="1561513" y="309490"/>
                      </a:cubicBezTo>
                      <a:cubicBezTo>
                        <a:pt x="1568337" y="298117"/>
                        <a:pt x="1583717" y="293217"/>
                        <a:pt x="1589649" y="281354"/>
                      </a:cubicBezTo>
                      <a:cubicBezTo>
                        <a:pt x="1654307" y="152037"/>
                        <a:pt x="1582355" y="232376"/>
                        <a:pt x="1645920" y="168813"/>
                      </a:cubicBezTo>
                      <a:cubicBezTo>
                        <a:pt x="1677371" y="74459"/>
                        <a:pt x="1660792" y="110933"/>
                        <a:pt x="1688123" y="56271"/>
                      </a:cubicBezTo>
                    </a:path>
                  </a:pathLst>
                </a:custGeom>
                <a:noFill/>
                <a:ln w="1301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Chevron 49"/>
              <p:cNvSpPr/>
              <p:nvPr/>
            </p:nvSpPr>
            <p:spPr>
              <a:xfrm>
                <a:off x="3606374" y="2677662"/>
                <a:ext cx="750378" cy="585556"/>
              </a:xfrm>
              <a:prstGeom prst="chevron">
                <a:avLst>
                  <a:gd name="adj" fmla="val 9698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Chevron 51"/>
            <p:cNvSpPr/>
            <p:nvPr/>
          </p:nvSpPr>
          <p:spPr>
            <a:xfrm rot="10800000">
              <a:off x="4923432" y="3691639"/>
              <a:ext cx="750378" cy="585556"/>
            </a:xfrm>
            <a:prstGeom prst="chevron">
              <a:avLst>
                <a:gd name="adj" fmla="val 96981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56327" y="135337"/>
            <a:ext cx="3377477" cy="3170195"/>
            <a:chOff x="7479447" y="570195"/>
            <a:chExt cx="3377477" cy="3170195"/>
          </a:xfrm>
        </p:grpSpPr>
        <p:grpSp>
          <p:nvGrpSpPr>
            <p:cNvPr id="65" name="Group 64"/>
            <p:cNvGrpSpPr/>
            <p:nvPr/>
          </p:nvGrpSpPr>
          <p:grpSpPr>
            <a:xfrm>
              <a:off x="7479447" y="570195"/>
              <a:ext cx="3377477" cy="3170195"/>
              <a:chOff x="2867589" y="3020318"/>
              <a:chExt cx="3377477" cy="317019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867589" y="3020318"/>
                <a:ext cx="3377477" cy="3170195"/>
                <a:chOff x="2979978" y="2006341"/>
                <a:chExt cx="3377477" cy="3170195"/>
              </a:xfrm>
            </p:grpSpPr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9978" y="2006341"/>
                  <a:ext cx="3377477" cy="3170195"/>
                </a:xfrm>
                <a:prstGeom prst="rect">
                  <a:avLst/>
                </a:prstGeom>
              </p:spPr>
            </p:pic>
            <p:sp>
              <p:nvSpPr>
                <p:cNvPr id="69" name="Chevron 68"/>
                <p:cNvSpPr/>
                <p:nvPr/>
              </p:nvSpPr>
              <p:spPr>
                <a:xfrm>
                  <a:off x="3606374" y="2677662"/>
                  <a:ext cx="750378" cy="585556"/>
                </a:xfrm>
                <a:prstGeom prst="chevron">
                  <a:avLst>
                    <a:gd name="adj" fmla="val 88743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7" name="Chevron 66"/>
              <p:cNvSpPr/>
              <p:nvPr/>
            </p:nvSpPr>
            <p:spPr>
              <a:xfrm rot="11094768">
                <a:off x="4923432" y="3691639"/>
                <a:ext cx="750378" cy="585556"/>
              </a:xfrm>
              <a:prstGeom prst="chevron">
                <a:avLst>
                  <a:gd name="adj" fmla="val 83086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8433372" y="2754608"/>
              <a:ext cx="1477107" cy="211361"/>
            </a:xfrm>
            <a:custGeom>
              <a:avLst/>
              <a:gdLst>
                <a:gd name="connsiteX0" fmla="*/ 0 w 1477107"/>
                <a:gd name="connsiteY0" fmla="*/ 154745 h 211361"/>
                <a:gd name="connsiteX1" fmla="*/ 70338 w 1477107"/>
                <a:gd name="connsiteY1" fmla="*/ 126610 h 211361"/>
                <a:gd name="connsiteX2" fmla="*/ 112541 w 1477107"/>
                <a:gd name="connsiteY2" fmla="*/ 112542 h 211361"/>
                <a:gd name="connsiteX3" fmla="*/ 225083 w 1477107"/>
                <a:gd name="connsiteY3" fmla="*/ 126610 h 211361"/>
                <a:gd name="connsiteX4" fmla="*/ 267286 w 1477107"/>
                <a:gd name="connsiteY4" fmla="*/ 140677 h 211361"/>
                <a:gd name="connsiteX5" fmla="*/ 337624 w 1477107"/>
                <a:gd name="connsiteY5" fmla="*/ 182880 h 211361"/>
                <a:gd name="connsiteX6" fmla="*/ 365760 w 1477107"/>
                <a:gd name="connsiteY6" fmla="*/ 211016 h 211361"/>
                <a:gd name="connsiteX7" fmla="*/ 478301 w 1477107"/>
                <a:gd name="connsiteY7" fmla="*/ 182880 h 211361"/>
                <a:gd name="connsiteX8" fmla="*/ 506437 w 1477107"/>
                <a:gd name="connsiteY8" fmla="*/ 154745 h 211361"/>
                <a:gd name="connsiteX9" fmla="*/ 576775 w 1477107"/>
                <a:gd name="connsiteY9" fmla="*/ 98474 h 211361"/>
                <a:gd name="connsiteX10" fmla="*/ 633046 w 1477107"/>
                <a:gd name="connsiteY10" fmla="*/ 28136 h 211361"/>
                <a:gd name="connsiteX11" fmla="*/ 717452 w 1477107"/>
                <a:gd name="connsiteY11" fmla="*/ 0 h 211361"/>
                <a:gd name="connsiteX12" fmla="*/ 815926 w 1477107"/>
                <a:gd name="connsiteY12" fmla="*/ 28136 h 211361"/>
                <a:gd name="connsiteX13" fmla="*/ 900332 w 1477107"/>
                <a:gd name="connsiteY13" fmla="*/ 84406 h 211361"/>
                <a:gd name="connsiteX14" fmla="*/ 928467 w 1477107"/>
                <a:gd name="connsiteY14" fmla="*/ 112542 h 211361"/>
                <a:gd name="connsiteX15" fmla="*/ 970670 w 1477107"/>
                <a:gd name="connsiteY15" fmla="*/ 126610 h 211361"/>
                <a:gd name="connsiteX16" fmla="*/ 998806 w 1477107"/>
                <a:gd name="connsiteY16" fmla="*/ 154745 h 211361"/>
                <a:gd name="connsiteX17" fmla="*/ 1181686 w 1477107"/>
                <a:gd name="connsiteY17" fmla="*/ 154745 h 211361"/>
                <a:gd name="connsiteX18" fmla="*/ 1266092 w 1477107"/>
                <a:gd name="connsiteY18" fmla="*/ 112542 h 211361"/>
                <a:gd name="connsiteX19" fmla="*/ 1308295 w 1477107"/>
                <a:gd name="connsiteY19" fmla="*/ 98474 h 211361"/>
                <a:gd name="connsiteX20" fmla="*/ 1350498 w 1477107"/>
                <a:gd name="connsiteY20" fmla="*/ 70339 h 211361"/>
                <a:gd name="connsiteX21" fmla="*/ 1378633 w 1477107"/>
                <a:gd name="connsiteY21" fmla="*/ 42203 h 211361"/>
                <a:gd name="connsiteX22" fmla="*/ 1420837 w 1477107"/>
                <a:gd name="connsiteY22" fmla="*/ 28136 h 211361"/>
                <a:gd name="connsiteX23" fmla="*/ 1477107 w 1477107"/>
                <a:gd name="connsiteY23" fmla="*/ 70339 h 21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7107" h="211361">
                  <a:moveTo>
                    <a:pt x="0" y="154745"/>
                  </a:moveTo>
                  <a:cubicBezTo>
                    <a:pt x="23446" y="145367"/>
                    <a:pt x="46694" y="135477"/>
                    <a:pt x="70338" y="126610"/>
                  </a:cubicBezTo>
                  <a:cubicBezTo>
                    <a:pt x="84222" y="121403"/>
                    <a:pt x="97712" y="112542"/>
                    <a:pt x="112541" y="112542"/>
                  </a:cubicBezTo>
                  <a:cubicBezTo>
                    <a:pt x="150347" y="112542"/>
                    <a:pt x="187569" y="121921"/>
                    <a:pt x="225083" y="126610"/>
                  </a:cubicBezTo>
                  <a:cubicBezTo>
                    <a:pt x="239151" y="131299"/>
                    <a:pt x="254571" y="133048"/>
                    <a:pt x="267286" y="140677"/>
                  </a:cubicBezTo>
                  <a:cubicBezTo>
                    <a:pt x="363837" y="198608"/>
                    <a:pt x="218070" y="143031"/>
                    <a:pt x="337624" y="182880"/>
                  </a:cubicBezTo>
                  <a:cubicBezTo>
                    <a:pt x="347003" y="192259"/>
                    <a:pt x="352630" y="209140"/>
                    <a:pt x="365760" y="211016"/>
                  </a:cubicBezTo>
                  <a:cubicBezTo>
                    <a:pt x="389526" y="214411"/>
                    <a:pt x="451315" y="191875"/>
                    <a:pt x="478301" y="182880"/>
                  </a:cubicBezTo>
                  <a:cubicBezTo>
                    <a:pt x="487680" y="173502"/>
                    <a:pt x="496080" y="163030"/>
                    <a:pt x="506437" y="154745"/>
                  </a:cubicBezTo>
                  <a:cubicBezTo>
                    <a:pt x="547060" y="122247"/>
                    <a:pt x="546582" y="136216"/>
                    <a:pt x="576775" y="98474"/>
                  </a:cubicBezTo>
                  <a:cubicBezTo>
                    <a:pt x="590030" y="81905"/>
                    <a:pt x="610399" y="39459"/>
                    <a:pt x="633046" y="28136"/>
                  </a:cubicBezTo>
                  <a:cubicBezTo>
                    <a:pt x="659572" y="14873"/>
                    <a:pt x="717452" y="0"/>
                    <a:pt x="717452" y="0"/>
                  </a:cubicBezTo>
                  <a:cubicBezTo>
                    <a:pt x="730698" y="3312"/>
                    <a:pt x="799413" y="18962"/>
                    <a:pt x="815926" y="28136"/>
                  </a:cubicBezTo>
                  <a:cubicBezTo>
                    <a:pt x="845485" y="44558"/>
                    <a:pt x="876422" y="60495"/>
                    <a:pt x="900332" y="84406"/>
                  </a:cubicBezTo>
                  <a:cubicBezTo>
                    <a:pt x="909710" y="93785"/>
                    <a:pt x="917094" y="105718"/>
                    <a:pt x="928467" y="112542"/>
                  </a:cubicBezTo>
                  <a:cubicBezTo>
                    <a:pt x="941182" y="120171"/>
                    <a:pt x="956602" y="121921"/>
                    <a:pt x="970670" y="126610"/>
                  </a:cubicBezTo>
                  <a:cubicBezTo>
                    <a:pt x="980049" y="135988"/>
                    <a:pt x="987433" y="147921"/>
                    <a:pt x="998806" y="154745"/>
                  </a:cubicBezTo>
                  <a:cubicBezTo>
                    <a:pt x="1052609" y="187027"/>
                    <a:pt x="1131471" y="159767"/>
                    <a:pt x="1181686" y="154745"/>
                  </a:cubicBezTo>
                  <a:cubicBezTo>
                    <a:pt x="1287765" y="119385"/>
                    <a:pt x="1157010" y="167083"/>
                    <a:pt x="1266092" y="112542"/>
                  </a:cubicBezTo>
                  <a:cubicBezTo>
                    <a:pt x="1279355" y="105910"/>
                    <a:pt x="1295032" y="105106"/>
                    <a:pt x="1308295" y="98474"/>
                  </a:cubicBezTo>
                  <a:cubicBezTo>
                    <a:pt x="1323417" y="90913"/>
                    <a:pt x="1337296" y="80901"/>
                    <a:pt x="1350498" y="70339"/>
                  </a:cubicBezTo>
                  <a:cubicBezTo>
                    <a:pt x="1360855" y="62053"/>
                    <a:pt x="1367260" y="49027"/>
                    <a:pt x="1378633" y="42203"/>
                  </a:cubicBezTo>
                  <a:cubicBezTo>
                    <a:pt x="1391349" y="34574"/>
                    <a:pt x="1406769" y="32825"/>
                    <a:pt x="1420837" y="28136"/>
                  </a:cubicBezTo>
                  <a:cubicBezTo>
                    <a:pt x="1468558" y="59949"/>
                    <a:pt x="1451085" y="44315"/>
                    <a:pt x="1477107" y="70339"/>
                  </a:cubicBezTo>
                </a:path>
              </a:pathLst>
            </a:custGeom>
            <a:noFill/>
            <a:ln w="139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15222" y="3131477"/>
            <a:ext cx="3377477" cy="3170195"/>
            <a:chOff x="7415222" y="3131477"/>
            <a:chExt cx="3377477" cy="3170195"/>
          </a:xfrm>
        </p:grpSpPr>
        <p:grpSp>
          <p:nvGrpSpPr>
            <p:cNvPr id="74" name="Group 73"/>
            <p:cNvGrpSpPr/>
            <p:nvPr/>
          </p:nvGrpSpPr>
          <p:grpSpPr>
            <a:xfrm>
              <a:off x="7415222" y="3131477"/>
              <a:ext cx="3377477" cy="3170195"/>
              <a:chOff x="2867589" y="3020318"/>
              <a:chExt cx="3377477" cy="31701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867589" y="3020318"/>
                <a:ext cx="3377477" cy="3170195"/>
                <a:chOff x="2979978" y="2006341"/>
                <a:chExt cx="3377477" cy="3170195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9978" y="2006341"/>
                  <a:ext cx="3377477" cy="3170195"/>
                </a:xfrm>
                <a:prstGeom prst="rect">
                  <a:avLst/>
                </a:prstGeom>
              </p:spPr>
            </p:pic>
            <p:sp>
              <p:nvSpPr>
                <p:cNvPr id="79" name="Chevron 78"/>
                <p:cNvSpPr/>
                <p:nvPr/>
              </p:nvSpPr>
              <p:spPr>
                <a:xfrm rot="717310">
                  <a:off x="3606407" y="2677974"/>
                  <a:ext cx="753335" cy="584931"/>
                </a:xfrm>
                <a:prstGeom prst="chevron">
                  <a:avLst>
                    <a:gd name="adj" fmla="val 91777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Chevron 76"/>
              <p:cNvSpPr/>
              <p:nvPr/>
            </p:nvSpPr>
            <p:spPr>
              <a:xfrm rot="10080000">
                <a:off x="4935154" y="3690407"/>
                <a:ext cx="738759" cy="587781"/>
              </a:xfrm>
              <a:prstGeom prst="chevron">
                <a:avLst>
                  <a:gd name="adj" fmla="val 86083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Freeform 84"/>
            <p:cNvSpPr/>
            <p:nvPr/>
          </p:nvSpPr>
          <p:spPr>
            <a:xfrm rot="21331896">
              <a:off x="8403483" y="5209545"/>
              <a:ext cx="1400952" cy="342305"/>
            </a:xfrm>
            <a:custGeom>
              <a:avLst/>
              <a:gdLst>
                <a:gd name="connsiteX0" fmla="*/ 0 w 1295871"/>
                <a:gd name="connsiteY0" fmla="*/ 84407 h 365760"/>
                <a:gd name="connsiteX1" fmla="*/ 28135 w 1295871"/>
                <a:gd name="connsiteY1" fmla="*/ 196948 h 365760"/>
                <a:gd name="connsiteX2" fmla="*/ 84406 w 1295871"/>
                <a:gd name="connsiteY2" fmla="*/ 253219 h 365760"/>
                <a:gd name="connsiteX3" fmla="*/ 126609 w 1295871"/>
                <a:gd name="connsiteY3" fmla="*/ 267287 h 365760"/>
                <a:gd name="connsiteX4" fmla="*/ 211015 w 1295871"/>
                <a:gd name="connsiteY4" fmla="*/ 225084 h 365760"/>
                <a:gd name="connsiteX5" fmla="*/ 267286 w 1295871"/>
                <a:gd name="connsiteY5" fmla="*/ 154745 h 365760"/>
                <a:gd name="connsiteX6" fmla="*/ 309489 w 1295871"/>
                <a:gd name="connsiteY6" fmla="*/ 112542 h 365760"/>
                <a:gd name="connsiteX7" fmla="*/ 393895 w 1295871"/>
                <a:gd name="connsiteY7" fmla="*/ 0 h 365760"/>
                <a:gd name="connsiteX8" fmla="*/ 464233 w 1295871"/>
                <a:gd name="connsiteY8" fmla="*/ 14068 h 365760"/>
                <a:gd name="connsiteX9" fmla="*/ 506436 w 1295871"/>
                <a:gd name="connsiteY9" fmla="*/ 28136 h 365760"/>
                <a:gd name="connsiteX10" fmla="*/ 520504 w 1295871"/>
                <a:gd name="connsiteY10" fmla="*/ 70339 h 365760"/>
                <a:gd name="connsiteX11" fmla="*/ 520504 w 1295871"/>
                <a:gd name="connsiteY11" fmla="*/ 323557 h 365760"/>
                <a:gd name="connsiteX12" fmla="*/ 618978 w 1295871"/>
                <a:gd name="connsiteY12" fmla="*/ 309490 h 365760"/>
                <a:gd name="connsiteX13" fmla="*/ 675249 w 1295871"/>
                <a:gd name="connsiteY13" fmla="*/ 253219 h 365760"/>
                <a:gd name="connsiteX14" fmla="*/ 759655 w 1295871"/>
                <a:gd name="connsiteY14" fmla="*/ 182880 h 365760"/>
                <a:gd name="connsiteX15" fmla="*/ 773723 w 1295871"/>
                <a:gd name="connsiteY15" fmla="*/ 140677 h 365760"/>
                <a:gd name="connsiteX16" fmla="*/ 801858 w 1295871"/>
                <a:gd name="connsiteY16" fmla="*/ 98474 h 365760"/>
                <a:gd name="connsiteX17" fmla="*/ 886264 w 1295871"/>
                <a:gd name="connsiteY17" fmla="*/ 56271 h 365760"/>
                <a:gd name="connsiteX18" fmla="*/ 984738 w 1295871"/>
                <a:gd name="connsiteY18" fmla="*/ 126610 h 365760"/>
                <a:gd name="connsiteX19" fmla="*/ 998806 w 1295871"/>
                <a:gd name="connsiteY19" fmla="*/ 323557 h 365760"/>
                <a:gd name="connsiteX20" fmla="*/ 1041009 w 1295871"/>
                <a:gd name="connsiteY20" fmla="*/ 337625 h 365760"/>
                <a:gd name="connsiteX21" fmla="*/ 1125415 w 1295871"/>
                <a:gd name="connsiteY21" fmla="*/ 295422 h 365760"/>
                <a:gd name="connsiteX22" fmla="*/ 1153550 w 1295871"/>
                <a:gd name="connsiteY22" fmla="*/ 253219 h 365760"/>
                <a:gd name="connsiteX23" fmla="*/ 1181686 w 1295871"/>
                <a:gd name="connsiteY23" fmla="*/ 225084 h 365760"/>
                <a:gd name="connsiteX24" fmla="*/ 1223889 w 1295871"/>
                <a:gd name="connsiteY24" fmla="*/ 154745 h 365760"/>
                <a:gd name="connsiteX25" fmla="*/ 1266092 w 1295871"/>
                <a:gd name="connsiteY25" fmla="*/ 168813 h 365760"/>
                <a:gd name="connsiteX26" fmla="*/ 1294227 w 1295871"/>
                <a:gd name="connsiteY26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95871" h="365760">
                  <a:moveTo>
                    <a:pt x="0" y="84407"/>
                  </a:moveTo>
                  <a:cubicBezTo>
                    <a:pt x="1476" y="91788"/>
                    <a:pt x="16118" y="180124"/>
                    <a:pt x="28135" y="196948"/>
                  </a:cubicBezTo>
                  <a:cubicBezTo>
                    <a:pt x="43553" y="218533"/>
                    <a:pt x="59241" y="244830"/>
                    <a:pt x="84406" y="253219"/>
                  </a:cubicBezTo>
                  <a:lnTo>
                    <a:pt x="126609" y="267287"/>
                  </a:lnTo>
                  <a:cubicBezTo>
                    <a:pt x="171182" y="252429"/>
                    <a:pt x="172059" y="256249"/>
                    <a:pt x="211015" y="225084"/>
                  </a:cubicBezTo>
                  <a:cubicBezTo>
                    <a:pt x="251938" y="192345"/>
                    <a:pt x="230731" y="198611"/>
                    <a:pt x="267286" y="154745"/>
                  </a:cubicBezTo>
                  <a:cubicBezTo>
                    <a:pt x="280022" y="139462"/>
                    <a:pt x="297275" y="128246"/>
                    <a:pt x="309489" y="112542"/>
                  </a:cubicBezTo>
                  <a:cubicBezTo>
                    <a:pt x="420844" y="-30628"/>
                    <a:pt x="323130" y="70768"/>
                    <a:pt x="393895" y="0"/>
                  </a:cubicBezTo>
                  <a:cubicBezTo>
                    <a:pt x="417341" y="4689"/>
                    <a:pt x="441037" y="8269"/>
                    <a:pt x="464233" y="14068"/>
                  </a:cubicBezTo>
                  <a:cubicBezTo>
                    <a:pt x="478619" y="17665"/>
                    <a:pt x="495951" y="17651"/>
                    <a:pt x="506436" y="28136"/>
                  </a:cubicBezTo>
                  <a:cubicBezTo>
                    <a:pt x="516921" y="38621"/>
                    <a:pt x="515815" y="56271"/>
                    <a:pt x="520504" y="70339"/>
                  </a:cubicBezTo>
                  <a:cubicBezTo>
                    <a:pt x="516752" y="104102"/>
                    <a:pt x="486741" y="289794"/>
                    <a:pt x="520504" y="323557"/>
                  </a:cubicBezTo>
                  <a:cubicBezTo>
                    <a:pt x="543950" y="347003"/>
                    <a:pt x="586153" y="314179"/>
                    <a:pt x="618978" y="309490"/>
                  </a:cubicBezTo>
                  <a:cubicBezTo>
                    <a:pt x="637735" y="290733"/>
                    <a:pt x="653178" y="267933"/>
                    <a:pt x="675249" y="253219"/>
                  </a:cubicBezTo>
                  <a:cubicBezTo>
                    <a:pt x="734006" y="214048"/>
                    <a:pt x="705497" y="237039"/>
                    <a:pt x="759655" y="182880"/>
                  </a:cubicBezTo>
                  <a:cubicBezTo>
                    <a:pt x="764344" y="168812"/>
                    <a:pt x="767091" y="153940"/>
                    <a:pt x="773723" y="140677"/>
                  </a:cubicBezTo>
                  <a:cubicBezTo>
                    <a:pt x="781284" y="125555"/>
                    <a:pt x="789903" y="110429"/>
                    <a:pt x="801858" y="98474"/>
                  </a:cubicBezTo>
                  <a:cubicBezTo>
                    <a:pt x="829128" y="71204"/>
                    <a:pt x="851940" y="67712"/>
                    <a:pt x="886264" y="56271"/>
                  </a:cubicBezTo>
                  <a:cubicBezTo>
                    <a:pt x="984738" y="89096"/>
                    <a:pt x="961291" y="56272"/>
                    <a:pt x="984738" y="126610"/>
                  </a:cubicBezTo>
                  <a:cubicBezTo>
                    <a:pt x="989427" y="192259"/>
                    <a:pt x="981848" y="259963"/>
                    <a:pt x="998806" y="323557"/>
                  </a:cubicBezTo>
                  <a:cubicBezTo>
                    <a:pt x="1002627" y="337885"/>
                    <a:pt x="1026180" y="337625"/>
                    <a:pt x="1041009" y="337625"/>
                  </a:cubicBezTo>
                  <a:cubicBezTo>
                    <a:pt x="1070129" y="337625"/>
                    <a:pt x="1104078" y="309646"/>
                    <a:pt x="1125415" y="295422"/>
                  </a:cubicBezTo>
                  <a:cubicBezTo>
                    <a:pt x="1134793" y="281354"/>
                    <a:pt x="1142988" y="266421"/>
                    <a:pt x="1153550" y="253219"/>
                  </a:cubicBezTo>
                  <a:cubicBezTo>
                    <a:pt x="1161836" y="242862"/>
                    <a:pt x="1174862" y="236457"/>
                    <a:pt x="1181686" y="225084"/>
                  </a:cubicBezTo>
                  <a:cubicBezTo>
                    <a:pt x="1236471" y="133774"/>
                    <a:pt x="1152599" y="226032"/>
                    <a:pt x="1223889" y="154745"/>
                  </a:cubicBezTo>
                  <a:cubicBezTo>
                    <a:pt x="1237957" y="159434"/>
                    <a:pt x="1257473" y="156746"/>
                    <a:pt x="1266092" y="168813"/>
                  </a:cubicBezTo>
                  <a:cubicBezTo>
                    <a:pt x="1306090" y="224810"/>
                    <a:pt x="1294227" y="304513"/>
                    <a:pt x="1294227" y="365760"/>
                  </a:cubicBezTo>
                </a:path>
              </a:pathLst>
            </a:custGeom>
            <a:no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9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Ho</dc:creator>
  <cp:lastModifiedBy>Thanh Ho</cp:lastModifiedBy>
  <cp:revision>18</cp:revision>
  <dcterms:created xsi:type="dcterms:W3CDTF">2021-04-17T09:22:25Z</dcterms:created>
  <dcterms:modified xsi:type="dcterms:W3CDTF">2021-05-02T16:33:27Z</dcterms:modified>
</cp:coreProperties>
</file>