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DC4"/>
    <a:srgbClr val="EC3030"/>
    <a:srgbClr val="ED4141"/>
    <a:srgbClr val="F6A18A"/>
    <a:srgbClr val="E1ECFB"/>
    <a:srgbClr val="C1D8F8"/>
    <a:srgbClr val="98A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9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76CE-EDF0-48E5-9988-C6B59D81104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26526" y="1031966"/>
            <a:ext cx="3370217" cy="3161211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tint val="66000"/>
                  <a:satMod val="160000"/>
                </a:schemeClr>
              </a:gs>
              <a:gs pos="43000">
                <a:srgbClr val="C1D8F8">
                  <a:alpha val="47843"/>
                </a:srgbClr>
              </a:gs>
              <a:gs pos="4000">
                <a:srgbClr val="E1ECFB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C1D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85167" y="1212502"/>
            <a:ext cx="3370217" cy="3161211"/>
          </a:xfrm>
          <a:prstGeom prst="ellipse">
            <a:avLst/>
          </a:prstGeom>
          <a:gradFill flip="none" rotWithShape="1">
            <a:gsLst>
              <a:gs pos="87000">
                <a:srgbClr val="ED4141"/>
              </a:gs>
              <a:gs pos="43000">
                <a:srgbClr val="F6A18A">
                  <a:alpha val="47451"/>
                </a:srgbClr>
              </a:gs>
              <a:gs pos="4000">
                <a:srgbClr val="F8CDC4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8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7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Ho</dc:creator>
  <cp:lastModifiedBy>Thanh Ho</cp:lastModifiedBy>
  <cp:revision>4</cp:revision>
  <dcterms:created xsi:type="dcterms:W3CDTF">2021-04-17T09:22:25Z</dcterms:created>
  <dcterms:modified xsi:type="dcterms:W3CDTF">2021-04-17T10:15:00Z</dcterms:modified>
</cp:coreProperties>
</file>