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FFB5D-BB3A-4530-8002-9BF160DF7FC6}" v="1" dt="2021-05-25T14:42:33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Брославский" userId="S::s0163643@edu.kubsu.ru::2df732b2-ead3-40a2-89ac-8819cbb807cc" providerId="AD" clId="Web-{4F4FFB5D-BB3A-4530-8002-9BF160DF7FC6}"/>
    <pc:docChg chg="modSld">
      <pc:chgData name="Дмитрий Брославский" userId="S::s0163643@edu.kubsu.ru::2df732b2-ead3-40a2-89ac-8819cbb807cc" providerId="AD" clId="Web-{4F4FFB5D-BB3A-4530-8002-9BF160DF7FC6}" dt="2021-05-25T14:42:33.559" v="0" actId="14100"/>
      <pc:docMkLst>
        <pc:docMk/>
      </pc:docMkLst>
      <pc:sldChg chg="modSp">
        <pc:chgData name="Дмитрий Брославский" userId="S::s0163643@edu.kubsu.ru::2df732b2-ead3-40a2-89ac-8819cbb807cc" providerId="AD" clId="Web-{4F4FFB5D-BB3A-4530-8002-9BF160DF7FC6}" dt="2021-05-25T14:42:33.559" v="0" actId="14100"/>
        <pc:sldMkLst>
          <pc:docMk/>
          <pc:sldMk cId="1952534770" sldId="256"/>
        </pc:sldMkLst>
        <pc:spChg chg="mod">
          <ac:chgData name="Дмитрий Брославский" userId="S::s0163643@edu.kubsu.ru::2df732b2-ead3-40a2-89ac-8819cbb807cc" providerId="AD" clId="Web-{4F4FFB5D-BB3A-4530-8002-9BF160DF7FC6}" dt="2021-05-25T14:42:33.559" v="0" actId="14100"/>
          <ac:spMkLst>
            <pc:docMk/>
            <pc:sldMk cId="1952534770" sldId="256"/>
            <ac:spMk id="4" creationId="{7398EBD4-C356-46C3-A602-7A34891380D5}"/>
          </ac:spMkLst>
        </pc:spChg>
      </pc:sldChg>
    </pc:docChg>
  </pc:docChgLst>
  <pc:docChgLst>
    <pc:chgData name="дмитрий брославский" userId="48ec6fbae67a4c66" providerId="LiveId" clId="{D618EE83-B50A-4836-9561-157A0A387BDE}"/>
    <pc:docChg chg="undo custSel addSld modSld modMainMaster">
      <pc:chgData name="дмитрий брославский" userId="48ec6fbae67a4c66" providerId="LiveId" clId="{D618EE83-B50A-4836-9561-157A0A387BDE}" dt="2021-05-24T16:16:51.467" v="2572" actId="1076"/>
      <pc:docMkLst>
        <pc:docMk/>
      </pc:docMkLst>
      <pc:sldChg chg="addSp delSp modSp new mod modClrScheme chgLayout">
        <pc:chgData name="дмитрий брославский" userId="48ec6fbae67a4c66" providerId="LiveId" clId="{D618EE83-B50A-4836-9561-157A0A387BDE}" dt="2021-05-24T16:16:51.467" v="2572" actId="1076"/>
        <pc:sldMkLst>
          <pc:docMk/>
          <pc:sldMk cId="1952534770" sldId="256"/>
        </pc:sldMkLst>
        <pc:spChg chg="add mod">
          <ac:chgData name="дмитрий брославский" userId="48ec6fbae67a4c66" providerId="LiveId" clId="{D618EE83-B50A-4836-9561-157A0A387BDE}" dt="2021-05-24T16:16:51.467" v="2572" actId="1076"/>
          <ac:spMkLst>
            <pc:docMk/>
            <pc:sldMk cId="1952534770" sldId="256"/>
            <ac:spMk id="2" creationId="{2DAF7F0A-4DF5-4257-8777-9681FA9D5E78}"/>
          </ac:spMkLst>
        </pc:spChg>
        <pc:spChg chg="del mod ord">
          <ac:chgData name="дмитрий брославский" userId="48ec6fbae67a4c66" providerId="LiveId" clId="{D618EE83-B50A-4836-9561-157A0A387BDE}" dt="2021-05-23T15:00:43.261" v="3" actId="700"/>
          <ac:spMkLst>
            <pc:docMk/>
            <pc:sldMk cId="1952534770" sldId="256"/>
            <ac:spMk id="2" creationId="{F3F6EF03-2C8A-4F7C-B809-3490F071889E}"/>
          </ac:spMkLst>
        </pc:spChg>
        <pc:spChg chg="del mod">
          <ac:chgData name="дмитрий брославский" userId="48ec6fbae67a4c66" providerId="LiveId" clId="{D618EE83-B50A-4836-9561-157A0A387BDE}" dt="2021-05-23T15:00:43.261" v="3" actId="700"/>
          <ac:spMkLst>
            <pc:docMk/>
            <pc:sldMk cId="1952534770" sldId="256"/>
            <ac:spMk id="3" creationId="{5251D63F-76D7-40F2-91E8-C7C9A2396AD4}"/>
          </ac:spMkLst>
        </pc:spChg>
        <pc:spChg chg="add mod ord">
          <ac:chgData name="дмитрий брославский" userId="48ec6fbae67a4c66" providerId="LiveId" clId="{D618EE83-B50A-4836-9561-157A0A387BDE}" dt="2021-05-23T15:06:04.947" v="122" actId="1076"/>
          <ac:spMkLst>
            <pc:docMk/>
            <pc:sldMk cId="1952534770" sldId="256"/>
            <ac:spMk id="4" creationId="{7398EBD4-C356-46C3-A602-7A34891380D5}"/>
          </ac:spMkLst>
        </pc:spChg>
        <pc:spChg chg="add mod">
          <ac:chgData name="дмитрий брославский" userId="48ec6fbae67a4c66" providerId="LiveId" clId="{D618EE83-B50A-4836-9561-157A0A387BDE}" dt="2021-05-23T15:05:46.902" v="118" actId="1076"/>
          <ac:spMkLst>
            <pc:docMk/>
            <pc:sldMk cId="1952534770" sldId="256"/>
            <ac:spMk id="5" creationId="{A653A4D2-800D-4089-8100-63A6B780B57D}"/>
          </ac:spMkLst>
        </pc:spChg>
      </pc:sldChg>
      <pc:sldChg chg="addSp delSp modSp new mod modClrScheme chgLayout">
        <pc:chgData name="дмитрий брославский" userId="48ec6fbae67a4c66" providerId="LiveId" clId="{D618EE83-B50A-4836-9561-157A0A387BDE}" dt="2021-05-23T18:12:07.017" v="2528" actId="255"/>
        <pc:sldMkLst>
          <pc:docMk/>
          <pc:sldMk cId="160449203" sldId="257"/>
        </pc:sldMkLst>
        <pc:spChg chg="del mod ord">
          <ac:chgData name="дмитрий брославский" userId="48ec6fbae67a4c66" providerId="LiveId" clId="{D618EE83-B50A-4836-9561-157A0A387BDE}" dt="2021-05-23T15:06:19.842" v="124" actId="700"/>
          <ac:spMkLst>
            <pc:docMk/>
            <pc:sldMk cId="160449203" sldId="257"/>
            <ac:spMk id="2" creationId="{5E9856DB-C8ED-4752-9757-55A6AA1A8C44}"/>
          </ac:spMkLst>
        </pc:spChg>
        <pc:spChg chg="del mod ord">
          <ac:chgData name="дмитрий брославский" userId="48ec6fbae67a4c66" providerId="LiveId" clId="{D618EE83-B50A-4836-9561-157A0A387BDE}" dt="2021-05-23T15:06:19.842" v="124" actId="700"/>
          <ac:spMkLst>
            <pc:docMk/>
            <pc:sldMk cId="160449203" sldId="257"/>
            <ac:spMk id="3" creationId="{9DC70641-4EBC-42F8-89C0-719AF44A5933}"/>
          </ac:spMkLst>
        </pc:spChg>
        <pc:spChg chg="add mod ord">
          <ac:chgData name="дмитрий брославский" userId="48ec6fbae67a4c66" providerId="LiveId" clId="{D618EE83-B50A-4836-9561-157A0A387BDE}" dt="2021-05-23T18:12:07.017" v="2528" actId="255"/>
          <ac:spMkLst>
            <pc:docMk/>
            <pc:sldMk cId="160449203" sldId="257"/>
            <ac:spMk id="4" creationId="{0222E786-C090-4013-AF1A-93A790A5BA98}"/>
          </ac:spMkLst>
        </pc:spChg>
        <pc:spChg chg="add mod ord">
          <ac:chgData name="дмитрий брославский" userId="48ec6fbae67a4c66" providerId="LiveId" clId="{D618EE83-B50A-4836-9561-157A0A387BDE}" dt="2021-05-23T18:05:40.192" v="2432" actId="20577"/>
          <ac:spMkLst>
            <pc:docMk/>
            <pc:sldMk cId="160449203" sldId="257"/>
            <ac:spMk id="5" creationId="{14E7A57B-9716-4440-BBD4-276260B8609A}"/>
          </ac:spMkLst>
        </pc:spChg>
        <pc:spChg chg="add mod ord">
          <ac:chgData name="дмитрий брославский" userId="48ec6fbae67a4c66" providerId="LiveId" clId="{D618EE83-B50A-4836-9561-157A0A387BDE}" dt="2021-05-23T18:06:07.045" v="2433" actId="1076"/>
          <ac:spMkLst>
            <pc:docMk/>
            <pc:sldMk cId="160449203" sldId="257"/>
            <ac:spMk id="6" creationId="{7001B4FD-37AF-48E2-BD34-7CE451E781E3}"/>
          </ac:spMkLst>
        </pc:spChg>
        <pc:picChg chg="add mod">
          <ac:chgData name="дмитрий брославский" userId="48ec6fbae67a4c66" providerId="LiveId" clId="{D618EE83-B50A-4836-9561-157A0A387BDE}" dt="2021-05-23T18:06:10.509" v="2434" actId="1076"/>
          <ac:picMkLst>
            <pc:docMk/>
            <pc:sldMk cId="160449203" sldId="257"/>
            <ac:picMk id="8" creationId="{3B190E36-1E12-4174-A22C-6066C73E060E}"/>
          </ac:picMkLst>
        </pc:picChg>
      </pc:sldChg>
      <pc:sldChg chg="addSp delSp modSp new mod modClrScheme chgLayout">
        <pc:chgData name="дмитрий брославский" userId="48ec6fbae67a4c66" providerId="LiveId" clId="{D618EE83-B50A-4836-9561-157A0A387BDE}" dt="2021-05-23T16:59:35.334" v="1555" actId="1440"/>
        <pc:sldMkLst>
          <pc:docMk/>
          <pc:sldMk cId="3060786888" sldId="258"/>
        </pc:sldMkLst>
        <pc:spChg chg="del">
          <ac:chgData name="дмитрий брославский" userId="48ec6fbae67a4c66" providerId="LiveId" clId="{D618EE83-B50A-4836-9561-157A0A387BDE}" dt="2021-05-23T15:50:06.627" v="519" actId="700"/>
          <ac:spMkLst>
            <pc:docMk/>
            <pc:sldMk cId="3060786888" sldId="258"/>
            <ac:spMk id="2" creationId="{3B3D7AC7-F975-4E67-9864-78AD94E84B0D}"/>
          </ac:spMkLst>
        </pc:spChg>
        <pc:spChg chg="del mod ord">
          <ac:chgData name="дмитрий брославский" userId="48ec6fbae67a4c66" providerId="LiveId" clId="{D618EE83-B50A-4836-9561-157A0A387BDE}" dt="2021-05-23T15:50:06.627" v="519" actId="700"/>
          <ac:spMkLst>
            <pc:docMk/>
            <pc:sldMk cId="3060786888" sldId="258"/>
            <ac:spMk id="3" creationId="{3F673DD2-CB25-467F-9A49-714746F36FF6}"/>
          </ac:spMkLst>
        </pc:spChg>
        <pc:spChg chg="del">
          <ac:chgData name="дмитрий брославский" userId="48ec6fbae67a4c66" providerId="LiveId" clId="{D618EE83-B50A-4836-9561-157A0A387BDE}" dt="2021-05-23T15:50:06.627" v="519" actId="700"/>
          <ac:spMkLst>
            <pc:docMk/>
            <pc:sldMk cId="3060786888" sldId="258"/>
            <ac:spMk id="4" creationId="{2B94069C-B9F9-4ADE-B352-11FA4D2CAC65}"/>
          </ac:spMkLst>
        </pc:spChg>
        <pc:spChg chg="add mod ord">
          <ac:chgData name="дмитрий брославский" userId="48ec6fbae67a4c66" providerId="LiveId" clId="{D618EE83-B50A-4836-9561-157A0A387BDE}" dt="2021-05-23T16:05:33.153" v="551" actId="20577"/>
          <ac:spMkLst>
            <pc:docMk/>
            <pc:sldMk cId="3060786888" sldId="258"/>
            <ac:spMk id="5" creationId="{5988380D-A794-4DDC-B684-D89330B77493}"/>
          </ac:spMkLst>
        </pc:spChg>
        <pc:picChg chg="add mod">
          <ac:chgData name="дмитрий брославский" userId="48ec6fbae67a4c66" providerId="LiveId" clId="{D618EE83-B50A-4836-9561-157A0A387BDE}" dt="2021-05-23T16:59:35.334" v="1555" actId="1440"/>
          <ac:picMkLst>
            <pc:docMk/>
            <pc:sldMk cId="3060786888" sldId="258"/>
            <ac:picMk id="7" creationId="{913E0457-96C3-4895-81E9-0558510FCF11}"/>
          </ac:picMkLst>
        </pc:picChg>
      </pc:sldChg>
      <pc:sldChg chg="addSp delSp modSp new mod modClrScheme chgLayout">
        <pc:chgData name="дмитрий брославский" userId="48ec6fbae67a4c66" providerId="LiveId" clId="{D618EE83-B50A-4836-9561-157A0A387BDE}" dt="2021-05-23T18:11:53.324" v="2527" actId="255"/>
        <pc:sldMkLst>
          <pc:docMk/>
          <pc:sldMk cId="2652135427" sldId="259"/>
        </pc:sldMkLst>
        <pc:spChg chg="del">
          <ac:chgData name="дмитрий брославский" userId="48ec6fbae67a4c66" providerId="LiveId" clId="{D618EE83-B50A-4836-9561-157A0A387BDE}" dt="2021-05-23T16:06:24.843" v="553" actId="700"/>
          <ac:spMkLst>
            <pc:docMk/>
            <pc:sldMk cId="2652135427" sldId="259"/>
            <ac:spMk id="2" creationId="{9A7986F3-1E74-4764-B473-F169EAE3AB11}"/>
          </ac:spMkLst>
        </pc:spChg>
        <pc:spChg chg="add mod">
          <ac:chgData name="дмитрий брославский" userId="48ec6fbae67a4c66" providerId="LiveId" clId="{D618EE83-B50A-4836-9561-157A0A387BDE}" dt="2021-05-23T18:11:53.324" v="2527" actId="255"/>
          <ac:spMkLst>
            <pc:docMk/>
            <pc:sldMk cId="2652135427" sldId="259"/>
            <ac:spMk id="3" creationId="{9EC43E13-22A8-49F2-A67F-19A3C1B808BF}"/>
          </ac:spMkLst>
        </pc:spChg>
        <pc:spChg chg="add mod">
          <ac:chgData name="дмитрий брославский" userId="48ec6fbae67a4c66" providerId="LiveId" clId="{D618EE83-B50A-4836-9561-157A0A387BDE}" dt="2021-05-23T17:05:05.463" v="1796" actId="20577"/>
          <ac:spMkLst>
            <pc:docMk/>
            <pc:sldMk cId="2652135427" sldId="259"/>
            <ac:spMk id="4" creationId="{88E680C4-64E3-4EE4-8EC6-DBFC84DBE307}"/>
          </ac:spMkLst>
        </pc:spChg>
        <pc:spChg chg="add mod">
          <ac:chgData name="дмитрий брославский" userId="48ec6fbae67a4c66" providerId="LiveId" clId="{D618EE83-B50A-4836-9561-157A0A387BDE}" dt="2021-05-23T16:18:35.113" v="794" actId="1076"/>
          <ac:spMkLst>
            <pc:docMk/>
            <pc:sldMk cId="2652135427" sldId="259"/>
            <ac:spMk id="7" creationId="{0DD561C8-0702-40A8-8033-D48E8DBBDA24}"/>
          </ac:spMkLst>
        </pc:spChg>
        <pc:spChg chg="add mod">
          <ac:chgData name="дмитрий брославский" userId="48ec6fbae67a4c66" providerId="LiveId" clId="{D618EE83-B50A-4836-9561-157A0A387BDE}" dt="2021-05-23T17:05:07.358" v="1797" actId="20577"/>
          <ac:spMkLst>
            <pc:docMk/>
            <pc:sldMk cId="2652135427" sldId="259"/>
            <ac:spMk id="8" creationId="{3AA6EDC4-FC93-48B6-8CCE-96B21BCAEBDB}"/>
          </ac:spMkLst>
        </pc:spChg>
        <pc:spChg chg="add mod">
          <ac:chgData name="дмитрий брославский" userId="48ec6fbae67a4c66" providerId="LiveId" clId="{D618EE83-B50A-4836-9561-157A0A387BDE}" dt="2021-05-23T16:55:20.750" v="1334" actId="1076"/>
          <ac:spMkLst>
            <pc:docMk/>
            <pc:sldMk cId="2652135427" sldId="259"/>
            <ac:spMk id="11" creationId="{B331A1C0-0757-43D9-B39A-EC7BD1ACE715}"/>
          </ac:spMkLst>
        </pc:spChg>
        <pc:spChg chg="add mod">
          <ac:chgData name="дмитрий брославский" userId="48ec6fbae67a4c66" providerId="LiveId" clId="{D618EE83-B50A-4836-9561-157A0A387BDE}" dt="2021-05-23T17:04:55.489" v="1790" actId="20577"/>
          <ac:spMkLst>
            <pc:docMk/>
            <pc:sldMk cId="2652135427" sldId="259"/>
            <ac:spMk id="12" creationId="{D9740CA6-BBB9-4967-9D21-9C4664BE39B7}"/>
          </ac:spMkLst>
        </pc:spChg>
        <pc:spChg chg="add mod">
          <ac:chgData name="дмитрий брославский" userId="48ec6fbae67a4c66" providerId="LiveId" clId="{D618EE83-B50A-4836-9561-157A0A387BDE}" dt="2021-05-23T17:04:53.932" v="1789" actId="1076"/>
          <ac:spMkLst>
            <pc:docMk/>
            <pc:sldMk cId="2652135427" sldId="259"/>
            <ac:spMk id="15" creationId="{C0C2BE66-EDC9-4824-9B65-CC47E7BE231A}"/>
          </ac:spMkLst>
        </pc:spChg>
        <pc:spChg chg="add mod">
          <ac:chgData name="дмитрий брославский" userId="48ec6fbae67a4c66" providerId="LiveId" clId="{D618EE83-B50A-4836-9561-157A0A387BDE}" dt="2021-05-23T17:04:57.218" v="1791" actId="20577"/>
          <ac:spMkLst>
            <pc:docMk/>
            <pc:sldMk cId="2652135427" sldId="259"/>
            <ac:spMk id="16" creationId="{7A8A6FC3-5FEF-49D5-AD86-9F2FE11DA838}"/>
          </ac:spMkLst>
        </pc:spChg>
        <pc:spChg chg="add mod">
          <ac:chgData name="дмитрий брославский" userId="48ec6fbae67a4c66" providerId="LiveId" clId="{D618EE83-B50A-4836-9561-157A0A387BDE}" dt="2021-05-23T16:55:39.217" v="1344" actId="1076"/>
          <ac:spMkLst>
            <pc:docMk/>
            <pc:sldMk cId="2652135427" sldId="259"/>
            <ac:spMk id="19" creationId="{2EEA6C91-7DD7-485F-9560-3EEA8C4FB6E2}"/>
          </ac:spMkLst>
        </pc:spChg>
        <pc:picChg chg="add mod">
          <ac:chgData name="дмитрий брославский" userId="48ec6fbae67a4c66" providerId="LiveId" clId="{D618EE83-B50A-4836-9561-157A0A387BDE}" dt="2021-05-23T16:18:08.018" v="765" actId="1440"/>
          <ac:picMkLst>
            <pc:docMk/>
            <pc:sldMk cId="2652135427" sldId="259"/>
            <ac:picMk id="6" creationId="{A205DFC9-616B-417E-B9EB-09421AB1CEEC}"/>
          </ac:picMkLst>
        </pc:picChg>
        <pc:picChg chg="add mod">
          <ac:chgData name="дмитрий брославский" userId="48ec6fbae67a4c66" providerId="LiveId" clId="{D618EE83-B50A-4836-9561-157A0A387BDE}" dt="2021-05-23T16:38:39.144" v="1034" actId="14100"/>
          <ac:picMkLst>
            <pc:docMk/>
            <pc:sldMk cId="2652135427" sldId="259"/>
            <ac:picMk id="10" creationId="{FC5EAF33-50EE-4024-B876-D51333591CA7}"/>
          </ac:picMkLst>
        </pc:picChg>
        <pc:picChg chg="add mod">
          <ac:chgData name="дмитрий брославский" userId="48ec6fbae67a4c66" providerId="LiveId" clId="{D618EE83-B50A-4836-9561-157A0A387BDE}" dt="2021-05-23T17:04:50.078" v="1788" actId="1076"/>
          <ac:picMkLst>
            <pc:docMk/>
            <pc:sldMk cId="2652135427" sldId="259"/>
            <ac:picMk id="14" creationId="{EC3FFF3B-24B0-4C67-98AC-48FE76B7FC1B}"/>
          </ac:picMkLst>
        </pc:picChg>
        <pc:picChg chg="add mod">
          <ac:chgData name="дмитрий брославский" userId="48ec6fbae67a4c66" providerId="LiveId" clId="{D618EE83-B50A-4836-9561-157A0A387BDE}" dt="2021-05-23T16:55:43.459" v="1346" actId="1440"/>
          <ac:picMkLst>
            <pc:docMk/>
            <pc:sldMk cId="2652135427" sldId="259"/>
            <ac:picMk id="18" creationId="{1727F3B5-F53F-4D2A-8F6E-D01D674FB2A4}"/>
          </ac:picMkLst>
        </pc:picChg>
      </pc:sldChg>
      <pc:sldChg chg="addSp modSp new mod">
        <pc:chgData name="дмитрий брославский" userId="48ec6fbae67a4c66" providerId="LiveId" clId="{D618EE83-B50A-4836-9561-157A0A387BDE}" dt="2021-05-23T18:11:46.547" v="2526" actId="255"/>
        <pc:sldMkLst>
          <pc:docMk/>
          <pc:sldMk cId="2198139624" sldId="260"/>
        </pc:sldMkLst>
        <pc:spChg chg="mod">
          <ac:chgData name="дмитрий брославский" userId="48ec6fbae67a4c66" providerId="LiveId" clId="{D618EE83-B50A-4836-9561-157A0A387BDE}" dt="2021-05-23T18:11:46.547" v="2526" actId="255"/>
          <ac:spMkLst>
            <pc:docMk/>
            <pc:sldMk cId="2198139624" sldId="260"/>
            <ac:spMk id="2" creationId="{E6B7038B-46C2-4522-BE06-2FEF1EDFA8D1}"/>
          </ac:spMkLst>
        </pc:spChg>
        <pc:spChg chg="add mod">
          <ac:chgData name="дмитрий брославский" userId="48ec6fbae67a4c66" providerId="LiveId" clId="{D618EE83-B50A-4836-9561-157A0A387BDE}" dt="2021-05-23T17:03:17.006" v="1769" actId="14100"/>
          <ac:spMkLst>
            <pc:docMk/>
            <pc:sldMk cId="2198139624" sldId="260"/>
            <ac:spMk id="3" creationId="{CA4F7DA1-B1EB-4AF9-AAE3-358C8A392D67}"/>
          </ac:spMkLst>
        </pc:spChg>
        <pc:spChg chg="add mod">
          <ac:chgData name="дмитрий брославский" userId="48ec6fbae67a4c66" providerId="LiveId" clId="{D618EE83-B50A-4836-9561-157A0A387BDE}" dt="2021-05-23T17:02:59.436" v="1766" actId="1076"/>
          <ac:spMkLst>
            <pc:docMk/>
            <pc:sldMk cId="2198139624" sldId="260"/>
            <ac:spMk id="6" creationId="{0D5FDFE2-AEC1-460E-BF53-37994B0663D7}"/>
          </ac:spMkLst>
        </pc:spChg>
        <pc:spChg chg="add mod">
          <ac:chgData name="дмитрий брославский" userId="48ec6fbae67a4c66" providerId="LiveId" clId="{D618EE83-B50A-4836-9561-157A0A387BDE}" dt="2021-05-23T17:03:27.537" v="1771" actId="255"/>
          <ac:spMkLst>
            <pc:docMk/>
            <pc:sldMk cId="2198139624" sldId="260"/>
            <ac:spMk id="7" creationId="{9C532784-FEDE-4BE2-876F-46E2952D0976}"/>
          </ac:spMkLst>
        </pc:spChg>
        <pc:picChg chg="add mod">
          <ac:chgData name="дмитрий брославский" userId="48ec6fbae67a4c66" providerId="LiveId" clId="{D618EE83-B50A-4836-9561-157A0A387BDE}" dt="2021-05-23T17:02:56.191" v="1765" actId="14100"/>
          <ac:picMkLst>
            <pc:docMk/>
            <pc:sldMk cId="2198139624" sldId="260"/>
            <ac:picMk id="5" creationId="{FF1DD7B4-BE57-4B03-B76C-B9BABB0FF0FF}"/>
          </ac:picMkLst>
        </pc:picChg>
      </pc:sldChg>
      <pc:sldChg chg="addSp modSp new mod">
        <pc:chgData name="дмитрий брославский" userId="48ec6fbae67a4c66" providerId="LiveId" clId="{D618EE83-B50A-4836-9561-157A0A387BDE}" dt="2021-05-23T18:08:23.562" v="2464" actId="20577"/>
        <pc:sldMkLst>
          <pc:docMk/>
          <pc:sldMk cId="2478146873" sldId="261"/>
        </pc:sldMkLst>
        <pc:spChg chg="mod">
          <ac:chgData name="дмитрий брославский" userId="48ec6fbae67a4c66" providerId="LiveId" clId="{D618EE83-B50A-4836-9561-157A0A387BDE}" dt="2021-05-23T17:06:44.231" v="1817" actId="122"/>
          <ac:spMkLst>
            <pc:docMk/>
            <pc:sldMk cId="2478146873" sldId="261"/>
            <ac:spMk id="2" creationId="{9F74C25B-3359-4BAD-81F4-8A95F24D1B1C}"/>
          </ac:spMkLst>
        </pc:spChg>
        <pc:spChg chg="add mod">
          <ac:chgData name="дмитрий брославский" userId="48ec6fbae67a4c66" providerId="LiveId" clId="{D618EE83-B50A-4836-9561-157A0A387BDE}" dt="2021-05-23T18:08:23.562" v="2464" actId="20577"/>
          <ac:spMkLst>
            <pc:docMk/>
            <pc:sldMk cId="2478146873" sldId="261"/>
            <ac:spMk id="3" creationId="{45B577FF-769D-4B6E-BEAA-859182C6E160}"/>
          </ac:spMkLst>
        </pc:spChg>
      </pc:sldChg>
      <pc:sldChg chg="addSp delSp modSp new mod modClrScheme chgLayout">
        <pc:chgData name="дмитрий брославский" userId="48ec6fbae67a4c66" providerId="LiveId" clId="{D618EE83-B50A-4836-9561-157A0A387BDE}" dt="2021-05-23T18:11:25.912" v="2525" actId="1076"/>
        <pc:sldMkLst>
          <pc:docMk/>
          <pc:sldMk cId="3516183769" sldId="262"/>
        </pc:sldMkLst>
        <pc:spChg chg="del">
          <ac:chgData name="дмитрий брославский" userId="48ec6fbae67a4c66" providerId="LiveId" clId="{D618EE83-B50A-4836-9561-157A0A387BDE}" dt="2021-05-23T18:08:47.140" v="2466" actId="700"/>
          <ac:spMkLst>
            <pc:docMk/>
            <pc:sldMk cId="3516183769" sldId="262"/>
            <ac:spMk id="2" creationId="{CAF62119-EFEE-47CB-8EDA-E723F04175BB}"/>
          </ac:spMkLst>
        </pc:spChg>
        <pc:spChg chg="add mod">
          <ac:chgData name="дмитрий брославский" userId="48ec6fbae67a4c66" providerId="LiveId" clId="{D618EE83-B50A-4836-9561-157A0A387BDE}" dt="2021-05-23T18:11:25.912" v="2525" actId="1076"/>
          <ac:spMkLst>
            <pc:docMk/>
            <pc:sldMk cId="3516183769" sldId="262"/>
            <ac:spMk id="3" creationId="{EBD976DF-E90C-4EB2-92AE-BB61403AEB01}"/>
          </ac:spMkLst>
        </pc:spChg>
        <pc:spChg chg="add del mod">
          <ac:chgData name="дмитрий брославский" userId="48ec6fbae67a4c66" providerId="LiveId" clId="{D618EE83-B50A-4836-9561-157A0A387BDE}" dt="2021-05-23T18:11:21.746" v="2524"/>
          <ac:spMkLst>
            <pc:docMk/>
            <pc:sldMk cId="3516183769" sldId="262"/>
            <ac:spMk id="6" creationId="{BD1E6B57-1EF1-43AE-B402-0D25B4E58FB3}"/>
          </ac:spMkLst>
        </pc:spChg>
        <pc:picChg chg="add mod">
          <ac:chgData name="дмитрий брославский" userId="48ec6fbae67a4c66" providerId="LiveId" clId="{D618EE83-B50A-4836-9561-157A0A387BDE}" dt="2021-05-23T18:10:42.933" v="2481" actId="1440"/>
          <ac:picMkLst>
            <pc:docMk/>
            <pc:sldMk cId="3516183769" sldId="262"/>
            <ac:picMk id="5" creationId="{CB86CC50-A768-4518-BCEB-F0268DEECAFF}"/>
          </ac:picMkLst>
        </pc:picChg>
      </pc:sldChg>
      <pc:sldMasterChg chg="modSldLayout">
        <pc:chgData name="дмитрий брославский" userId="48ec6fbae67a4c66" providerId="LiveId" clId="{D618EE83-B50A-4836-9561-157A0A387BDE}" dt="2021-05-23T15:00:29.460" v="2"/>
        <pc:sldMasterMkLst>
          <pc:docMk/>
          <pc:sldMasterMk cId="3616273935" sldId="2147483678"/>
        </pc:sldMasterMkLst>
        <pc:sldLayoutChg chg="delSp">
          <pc:chgData name="дмитрий брославский" userId="48ec6fbae67a4c66" providerId="LiveId" clId="{D618EE83-B50A-4836-9561-157A0A387BDE}" dt="2021-05-23T15:00:29.460" v="2"/>
          <pc:sldLayoutMkLst>
            <pc:docMk/>
            <pc:sldMasterMk cId="3616273935" sldId="2147483678"/>
            <pc:sldLayoutMk cId="3445765563" sldId="2147483689"/>
          </pc:sldLayoutMkLst>
          <pc:grpChg chg="del">
            <ac:chgData name="дмитрий брославский" userId="48ec6fbae67a4c66" providerId="LiveId" clId="{D618EE83-B50A-4836-9561-157A0A387BDE}" dt="2021-05-23T15:00:29.460" v="2"/>
            <ac:grpSpMkLst>
              <pc:docMk/>
              <pc:sldMasterMk cId="3616273935" sldId="2147483678"/>
              <pc:sldLayoutMk cId="3445765563" sldId="2147483689"/>
              <ac:grpSpMk id="11" creationId="{00000000-0000-0000-0000-000000000000}"/>
            </ac:grpSpMkLst>
          </pc:grpChg>
          <pc:picChg chg="del">
            <ac:chgData name="дмитрий брославский" userId="48ec6fbae67a4c66" providerId="LiveId" clId="{D618EE83-B50A-4836-9561-157A0A387BDE}" dt="2021-05-23T15:00:29.460" v="2"/>
            <ac:picMkLst>
              <pc:docMk/>
              <pc:sldMasterMk cId="3616273935" sldId="2147483678"/>
              <pc:sldLayoutMk cId="3445765563" sldId="2147483689"/>
              <ac:picMk id="66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0340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3B3006-6DE1-4691-A684-6A375D77A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2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621055-B575-4547-8DE1-5220579BFC17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3B3006-6DE1-4691-A684-6A375D77A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6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3B3006-6DE1-4691-A684-6A375D77A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78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4C3B3006-6DE1-4691-A684-6A375D77A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19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3B3006-6DE1-4691-A684-6A375D77A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62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9" name="Google Shape;39;p6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3B3006-6DE1-4691-A684-6A375D77A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3B3006-6DE1-4691-A684-6A375D77A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49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3B3006-6DE1-4691-A684-6A375D77A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9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4C3B3006-6DE1-4691-A684-6A375D77A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4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4C3B3006-6DE1-4691-A684-6A375D77A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03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4C3B3006-6DE1-4691-A684-6A375D77A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2739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398EBD4-C356-46C3-A602-7A3489138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3264" y="2887824"/>
            <a:ext cx="2697439" cy="757149"/>
          </a:xfrm>
        </p:spPr>
        <p:txBody>
          <a:bodyPr/>
          <a:lstStyle/>
          <a:p>
            <a:r>
              <a:rPr lang="en-US" sz="6000" dirty="0"/>
              <a:t>PyText</a:t>
            </a:r>
            <a:endParaRPr lang="ru-RU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3A4D2-800D-4089-8100-63A6B780B57D}"/>
              </a:ext>
            </a:extLst>
          </p:cNvPr>
          <p:cNvSpPr txBox="1"/>
          <p:nvPr/>
        </p:nvSpPr>
        <p:spPr>
          <a:xfrm>
            <a:off x="5505061" y="3970176"/>
            <a:ext cx="705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ora"/>
              </a:rPr>
              <a:t>—</a:t>
            </a:r>
            <a:r>
              <a:rPr lang="ru-RU" sz="2400" dirty="0">
                <a:latin typeface="Lora"/>
              </a:rPr>
              <a:t>упрощённая альтернатива </a:t>
            </a:r>
            <a:r>
              <a:rPr lang="en-US" sz="2400" dirty="0">
                <a:latin typeface="Lora"/>
              </a:rPr>
              <a:t>notepad</a:t>
            </a:r>
            <a:r>
              <a:rPr lang="ru-RU" sz="2400" dirty="0">
                <a:latin typeface="Lora"/>
              </a:rPr>
              <a:t> </a:t>
            </a:r>
            <a:r>
              <a:rPr lang="en-US" sz="2400" dirty="0">
                <a:latin typeface="Lora"/>
              </a:rPr>
              <a:t>windows 10</a:t>
            </a:r>
            <a:endParaRPr lang="ru-RU" sz="2400" dirty="0">
              <a:latin typeface="Lor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F7F0A-4DF5-4257-8777-9681FA9D5E78}"/>
              </a:ext>
            </a:extLst>
          </p:cNvPr>
          <p:cNvSpPr txBox="1"/>
          <p:nvPr/>
        </p:nvSpPr>
        <p:spPr>
          <a:xfrm>
            <a:off x="3269745" y="0"/>
            <a:ext cx="5652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Lora"/>
              </a:rPr>
              <a:t>Кубанский Государственный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195253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22E786-C090-4013-AF1A-93A790A5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/>
              <a:t>Подробнее о </a:t>
            </a:r>
            <a:r>
              <a:rPr lang="en-US" sz="2800" dirty="0"/>
              <a:t>PyText</a:t>
            </a:r>
            <a:endParaRPr 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E7A57B-9716-4440-BBD4-276260B86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18306"/>
            <a:ext cx="6615404" cy="483969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PyText — </a:t>
            </a:r>
            <a:r>
              <a:rPr lang="ru-RU" sz="2400" dirty="0"/>
              <a:t>Это текстовый редактор, позволяющий осуществлять набор текста.</a:t>
            </a:r>
          </a:p>
          <a:p>
            <a:pPr algn="just">
              <a:lnSpc>
                <a:spcPct val="150000"/>
              </a:lnSpc>
            </a:pPr>
            <a:r>
              <a:rPr lang="ru-RU" sz="2400" dirty="0"/>
              <a:t>Как и в стандартном текстовом редакторе, в </a:t>
            </a:r>
            <a:r>
              <a:rPr lang="en-US" sz="2400" dirty="0"/>
              <a:t>PyText </a:t>
            </a:r>
            <a:r>
              <a:rPr lang="ru-RU" sz="2400" dirty="0"/>
              <a:t>присутствуют небольшой набор настроек(Шрифт, стиль, размер и т.д.)</a:t>
            </a:r>
          </a:p>
          <a:p>
            <a:pPr algn="just">
              <a:lnSpc>
                <a:spcPct val="150000"/>
              </a:lnSpc>
            </a:pPr>
            <a:r>
              <a:rPr lang="ru-RU" sz="2400" dirty="0"/>
              <a:t>Также для удобства работы с редактором имеются </a:t>
            </a:r>
            <a:r>
              <a:rPr lang="en-US" sz="2400" dirty="0"/>
              <a:t>“</a:t>
            </a:r>
            <a:r>
              <a:rPr lang="ru-RU" sz="2400" dirty="0"/>
              <a:t>Бинды</a:t>
            </a:r>
            <a:r>
              <a:rPr lang="en-US" sz="2400" dirty="0"/>
              <a:t>”</a:t>
            </a:r>
            <a:r>
              <a:rPr lang="ru-RU" sz="2400" dirty="0"/>
              <a:t>.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001B4FD-37AF-48E2-BD34-7CE451E781E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21208" y="1834493"/>
            <a:ext cx="5470790" cy="4839693"/>
          </a:xfrm>
        </p:spPr>
        <p:txBody>
          <a:bodyPr/>
          <a:lstStyle/>
          <a:p>
            <a:r>
              <a:rPr lang="ru-RU" sz="2400" dirty="0"/>
              <a:t>Главное окно </a:t>
            </a:r>
            <a:r>
              <a:rPr lang="en-US" sz="2400" dirty="0"/>
              <a:t>PyText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190E36-1E12-4174-A22C-6066C73E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208" y="2515274"/>
            <a:ext cx="5470789" cy="42177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44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5988380D-A794-4DDC-B684-D89330B77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5982" y="5392498"/>
            <a:ext cx="6884000" cy="692800"/>
          </a:xfrm>
        </p:spPr>
        <p:txBody>
          <a:bodyPr/>
          <a:lstStyle/>
          <a:p>
            <a:r>
              <a:rPr lang="ru-RU" dirty="0"/>
              <a:t>Главное окно</a:t>
            </a:r>
            <a:r>
              <a:rPr lang="en-US" dirty="0"/>
              <a:t> PyText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3E0457-96C3-4895-81E9-0558510F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56" y="343543"/>
            <a:ext cx="6096851" cy="5048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78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EC43E13-22A8-49F2-A67F-19A3C1B8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Разбор функционала меню в </a:t>
            </a:r>
            <a:r>
              <a:rPr lang="en-US" sz="2400" dirty="0"/>
              <a:t>PyText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680C4-64E3-4EE4-8EC6-DBFC84DBE307}"/>
              </a:ext>
            </a:extLst>
          </p:cNvPr>
          <p:cNvSpPr txBox="1"/>
          <p:nvPr/>
        </p:nvSpPr>
        <p:spPr>
          <a:xfrm>
            <a:off x="166149" y="1996751"/>
            <a:ext cx="3816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Lora"/>
              </a:rPr>
              <a:t>Нажав на кнопку </a:t>
            </a:r>
            <a:r>
              <a:rPr lang="en-US" sz="1600" dirty="0">
                <a:latin typeface="Lora"/>
              </a:rPr>
              <a:t>“</a:t>
            </a:r>
            <a:r>
              <a:rPr lang="en-US" sz="1600" b="1" dirty="0">
                <a:latin typeface="Lora"/>
              </a:rPr>
              <a:t>file</a:t>
            </a:r>
            <a:r>
              <a:rPr lang="en-US" sz="1600" dirty="0">
                <a:latin typeface="Lora"/>
              </a:rPr>
              <a:t>” </a:t>
            </a:r>
            <a:r>
              <a:rPr lang="ru-RU" sz="1600" dirty="0">
                <a:latin typeface="Lora"/>
              </a:rPr>
              <a:t>в панели меню, на станут доступны следующие команды</a:t>
            </a:r>
            <a:r>
              <a:rPr lang="en-US" sz="1600" dirty="0">
                <a:latin typeface="Lora"/>
              </a:rPr>
              <a:t>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u-RU" sz="1600" dirty="0">
                <a:latin typeface="Lora"/>
              </a:rPr>
              <a:t>Открыть файл (</a:t>
            </a:r>
            <a:r>
              <a:rPr lang="en-US" sz="1600" dirty="0">
                <a:latin typeface="Lora"/>
              </a:rPr>
              <a:t>Open file</a:t>
            </a:r>
            <a:r>
              <a:rPr lang="ru-RU" sz="1600" dirty="0">
                <a:latin typeface="Lora"/>
              </a:rPr>
              <a:t>)</a:t>
            </a:r>
            <a:endParaRPr lang="en-US" sz="1600" dirty="0">
              <a:latin typeface="Lora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u-RU" sz="1600" dirty="0">
                <a:latin typeface="Lora"/>
              </a:rPr>
              <a:t>Сохранить файл как (</a:t>
            </a:r>
            <a:r>
              <a:rPr lang="en-US" sz="1600" dirty="0">
                <a:latin typeface="Lora"/>
              </a:rPr>
              <a:t>Save file as</a:t>
            </a:r>
            <a:r>
              <a:rPr lang="ru-RU" sz="1600" dirty="0">
                <a:latin typeface="Lora"/>
              </a:rPr>
              <a:t>)</a:t>
            </a:r>
            <a:endParaRPr lang="en-US" sz="1600" dirty="0">
              <a:latin typeface="Lora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u-RU" sz="1600" dirty="0">
                <a:latin typeface="Lora"/>
              </a:rPr>
              <a:t>Сохранить файл (</a:t>
            </a:r>
            <a:r>
              <a:rPr lang="en-US" sz="1600" dirty="0">
                <a:latin typeface="Lora"/>
              </a:rPr>
              <a:t>Save</a:t>
            </a:r>
            <a:r>
              <a:rPr lang="ru-RU" sz="1600" dirty="0">
                <a:latin typeface="Lora"/>
              </a:rPr>
              <a:t>)</a:t>
            </a:r>
            <a:endParaRPr lang="en-US" sz="1600" dirty="0">
              <a:latin typeface="Lora"/>
            </a:endParaRPr>
          </a:p>
          <a:p>
            <a:pPr algn="just"/>
            <a:r>
              <a:rPr lang="ru-RU" sz="1600" dirty="0">
                <a:latin typeface="Lora"/>
              </a:rPr>
              <a:t>См. Рис 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05DFC9-616B-417E-B9EB-09421AB1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873" y="2129025"/>
            <a:ext cx="1133633" cy="905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61C8-0702-40A8-8033-D48E8DBBDA24}"/>
              </a:ext>
            </a:extLst>
          </p:cNvPr>
          <p:cNvSpPr txBox="1"/>
          <p:nvPr/>
        </p:nvSpPr>
        <p:spPr>
          <a:xfrm>
            <a:off x="4551325" y="3073969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6EDC4-FC93-48B6-8CCE-96B21BCAEBDB}"/>
              </a:ext>
            </a:extLst>
          </p:cNvPr>
          <p:cNvSpPr txBox="1"/>
          <p:nvPr/>
        </p:nvSpPr>
        <p:spPr>
          <a:xfrm>
            <a:off x="5990253" y="1987056"/>
            <a:ext cx="3816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Lora"/>
              </a:rPr>
              <a:t>Нажав на кнопку </a:t>
            </a:r>
            <a:r>
              <a:rPr lang="en-US" sz="1600" dirty="0">
                <a:latin typeface="Lora"/>
              </a:rPr>
              <a:t>“</a:t>
            </a:r>
            <a:r>
              <a:rPr lang="en-US" sz="1600" b="1" dirty="0">
                <a:latin typeface="Lora"/>
              </a:rPr>
              <a:t>Settings</a:t>
            </a:r>
            <a:r>
              <a:rPr lang="en-US" sz="1600" dirty="0">
                <a:latin typeface="Lora"/>
              </a:rPr>
              <a:t>”, </a:t>
            </a:r>
            <a:r>
              <a:rPr lang="ru-RU" sz="1600" dirty="0">
                <a:latin typeface="Lora"/>
              </a:rPr>
              <a:t>выскочит новое окно с настройками текста</a:t>
            </a:r>
            <a:r>
              <a:rPr lang="en-US" sz="1600" dirty="0">
                <a:latin typeface="Lora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latin typeface="Lora"/>
              </a:rPr>
              <a:t>Шрифт (</a:t>
            </a:r>
            <a:r>
              <a:rPr lang="en-US" sz="1600" dirty="0">
                <a:latin typeface="Lora"/>
              </a:rPr>
              <a:t>Font</a:t>
            </a:r>
            <a:r>
              <a:rPr lang="ru-RU" sz="1600" dirty="0">
                <a:latin typeface="Lora"/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latin typeface="Lora"/>
              </a:rPr>
              <a:t>Стиль шрифта (</a:t>
            </a:r>
            <a:r>
              <a:rPr lang="en-US" sz="1600" dirty="0">
                <a:latin typeface="Lora"/>
              </a:rPr>
              <a:t>Font style</a:t>
            </a:r>
            <a:r>
              <a:rPr lang="ru-RU" sz="1600" dirty="0">
                <a:latin typeface="Lora"/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latin typeface="Lora"/>
              </a:rPr>
              <a:t>Размер (</a:t>
            </a:r>
            <a:r>
              <a:rPr lang="en-US" sz="1600" dirty="0">
                <a:latin typeface="Lora"/>
              </a:rPr>
              <a:t>Size</a:t>
            </a:r>
            <a:r>
              <a:rPr lang="ru-RU" sz="1600" dirty="0">
                <a:latin typeface="Lora"/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latin typeface="Lora"/>
              </a:rPr>
              <a:t>Наклон (</a:t>
            </a:r>
            <a:r>
              <a:rPr lang="en-US" sz="1600" dirty="0">
                <a:latin typeface="Lora"/>
              </a:rPr>
              <a:t>Slant</a:t>
            </a:r>
            <a:r>
              <a:rPr lang="ru-RU" sz="1600" dirty="0">
                <a:latin typeface="Lora"/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latin typeface="Lora"/>
              </a:rPr>
              <a:t>Подчеркнуть (</a:t>
            </a:r>
            <a:r>
              <a:rPr lang="en-US" sz="1600" dirty="0">
                <a:latin typeface="Lora"/>
              </a:rPr>
              <a:t>Underline</a:t>
            </a:r>
            <a:r>
              <a:rPr lang="ru-RU" sz="1600" dirty="0">
                <a:latin typeface="Lora"/>
              </a:rPr>
              <a:t>) </a:t>
            </a:r>
            <a:endParaRPr lang="en-US" sz="1600" dirty="0">
              <a:latin typeface="Lora"/>
            </a:endParaRPr>
          </a:p>
          <a:p>
            <a:r>
              <a:rPr lang="ru-RU" sz="1600" dirty="0">
                <a:latin typeface="Lora"/>
              </a:rPr>
              <a:t>См. Рис 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5EAF33-50EE-4024-B876-D51333591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581525"/>
            <a:ext cx="3409330" cy="1231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31A1C0-0757-43D9-B39A-EC7BD1ACE715}"/>
              </a:ext>
            </a:extLst>
          </p:cNvPr>
          <p:cNvSpPr txBox="1"/>
          <p:nvPr/>
        </p:nvSpPr>
        <p:spPr>
          <a:xfrm>
            <a:off x="10153535" y="2273748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740CA6-BBB9-4967-9D21-9C4664BE39B7}"/>
              </a:ext>
            </a:extLst>
          </p:cNvPr>
          <p:cNvSpPr txBox="1"/>
          <p:nvPr/>
        </p:nvSpPr>
        <p:spPr>
          <a:xfrm>
            <a:off x="166149" y="4814596"/>
            <a:ext cx="4693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Lora"/>
              </a:rPr>
              <a:t>Нажав кнопку </a:t>
            </a:r>
            <a:r>
              <a:rPr lang="en-US" sz="1600" dirty="0">
                <a:latin typeface="Lora"/>
              </a:rPr>
              <a:t>“</a:t>
            </a:r>
            <a:r>
              <a:rPr lang="en-US" sz="1600" b="1" dirty="0">
                <a:latin typeface="Lora"/>
              </a:rPr>
              <a:t>Tools</a:t>
            </a:r>
            <a:r>
              <a:rPr lang="en-US" sz="1600" dirty="0">
                <a:latin typeface="Lora"/>
              </a:rPr>
              <a:t>”, </a:t>
            </a:r>
            <a:r>
              <a:rPr lang="ru-RU" sz="1600" dirty="0">
                <a:latin typeface="Lora"/>
              </a:rPr>
              <a:t>пользователю станут доступны некоторые инструменты(доступные из </a:t>
            </a:r>
            <a:r>
              <a:rPr lang="en-US" sz="1600" dirty="0">
                <a:latin typeface="Lora"/>
              </a:rPr>
              <a:t>bind’</a:t>
            </a:r>
            <a:r>
              <a:rPr lang="ru-RU" sz="1600" dirty="0" err="1">
                <a:latin typeface="Lora"/>
              </a:rPr>
              <a:t>ов</a:t>
            </a:r>
            <a:r>
              <a:rPr lang="ru-RU" sz="1600" dirty="0">
                <a:latin typeface="Lora"/>
              </a:rPr>
              <a:t>). </a:t>
            </a:r>
          </a:p>
          <a:p>
            <a:pPr algn="just"/>
            <a:r>
              <a:rPr lang="ru-RU" sz="1600" dirty="0">
                <a:latin typeface="Lora"/>
              </a:rPr>
              <a:t>См. Рис 3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3FFF3B-24B0-4C67-98AC-48FE76B7F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90" y="5593740"/>
            <a:ext cx="939737" cy="724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C2BE66-EDC9-4824-9B65-CC47E7BE231A}"/>
              </a:ext>
            </a:extLst>
          </p:cNvPr>
          <p:cNvSpPr txBox="1"/>
          <p:nvPr/>
        </p:nvSpPr>
        <p:spPr>
          <a:xfrm>
            <a:off x="1751894" y="636318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A6FC3-5FEF-49D5-AD86-9F2FE11DA838}"/>
              </a:ext>
            </a:extLst>
          </p:cNvPr>
          <p:cNvSpPr txBox="1"/>
          <p:nvPr/>
        </p:nvSpPr>
        <p:spPr>
          <a:xfrm>
            <a:off x="5990253" y="4814596"/>
            <a:ext cx="290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Lora"/>
              </a:rPr>
              <a:t>Кнопка </a:t>
            </a:r>
            <a:r>
              <a:rPr lang="en-US" sz="1600" dirty="0">
                <a:latin typeface="Lora"/>
              </a:rPr>
              <a:t>“</a:t>
            </a:r>
            <a:r>
              <a:rPr lang="en-US" sz="1600" b="1" dirty="0">
                <a:latin typeface="Lora"/>
              </a:rPr>
              <a:t>About</a:t>
            </a:r>
            <a:r>
              <a:rPr lang="en-US" sz="1600" dirty="0">
                <a:latin typeface="Lora"/>
              </a:rPr>
              <a:t>” </a:t>
            </a:r>
            <a:r>
              <a:rPr lang="ru-RU" sz="1600" dirty="0">
                <a:latin typeface="Lora"/>
              </a:rPr>
              <a:t>покажет инфо о программе и </a:t>
            </a:r>
            <a:r>
              <a:rPr lang="en-US" sz="1600" dirty="0">
                <a:latin typeface="Lora"/>
              </a:rPr>
              <a:t>QR-code</a:t>
            </a:r>
          </a:p>
          <a:p>
            <a:pPr algn="just"/>
            <a:r>
              <a:rPr lang="ru-RU" sz="1600" dirty="0">
                <a:latin typeface="Lora"/>
              </a:rPr>
              <a:t>См. Рис 4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727F3B5-F53F-4D2A-8F6E-D01D674FB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750" y="4285685"/>
            <a:ext cx="2448606" cy="2535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EA6C91-7DD7-485F-9560-3EEA8C4FB6E2}"/>
              </a:ext>
            </a:extLst>
          </p:cNvPr>
          <p:cNvSpPr txBox="1"/>
          <p:nvPr/>
        </p:nvSpPr>
        <p:spPr>
          <a:xfrm>
            <a:off x="8247345" y="5732287"/>
            <a:ext cx="64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 4</a:t>
            </a:r>
          </a:p>
        </p:txBody>
      </p:sp>
    </p:spTree>
    <p:extLst>
      <p:ext uri="{BB962C8B-B14F-4D97-AF65-F5344CB8AC3E}">
        <p14:creationId xmlns:p14="http://schemas.microsoft.com/office/powerpoint/2010/main" val="265213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7038B-46C2-4522-BE06-2FEF1EDF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Контекстное меню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en-US" sz="2800" dirty="0"/>
              <a:t>PyText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F7DA1-B1EB-4AF9-AAE3-358C8A392D67}"/>
              </a:ext>
            </a:extLst>
          </p:cNvPr>
          <p:cNvSpPr txBox="1"/>
          <p:nvPr/>
        </p:nvSpPr>
        <p:spPr>
          <a:xfrm>
            <a:off x="559838" y="2146041"/>
            <a:ext cx="586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Lora"/>
              </a:rPr>
              <a:t>Также в редакторе доступно контекстное меню, которое доступно по нажатию </a:t>
            </a:r>
            <a:r>
              <a:rPr lang="en-US" sz="1800" dirty="0">
                <a:latin typeface="Lora"/>
              </a:rPr>
              <a:t>“</a:t>
            </a:r>
            <a:r>
              <a:rPr lang="ru-RU" sz="1800" dirty="0">
                <a:latin typeface="Lora"/>
              </a:rPr>
              <a:t>Правой кнопки мыши</a:t>
            </a:r>
            <a:r>
              <a:rPr lang="en-US" sz="1800" dirty="0">
                <a:latin typeface="Lora"/>
              </a:rPr>
              <a:t>”. (</a:t>
            </a:r>
            <a:r>
              <a:rPr lang="ru-RU" sz="1800" dirty="0">
                <a:latin typeface="Lora"/>
              </a:rPr>
              <a:t>См. Рис 1</a:t>
            </a:r>
            <a:r>
              <a:rPr lang="en-US" sz="1800" dirty="0">
                <a:latin typeface="Lora"/>
              </a:rPr>
              <a:t>)</a:t>
            </a:r>
            <a:endParaRPr lang="ru-RU" sz="1800" dirty="0">
              <a:latin typeface="Lor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1DD7B4-BE57-4B03-B76C-B9BABB0F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8" y="2162701"/>
            <a:ext cx="1848104" cy="2185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5FDFE2-AEC1-460E-BF53-37994B0663D7}"/>
              </a:ext>
            </a:extLst>
          </p:cNvPr>
          <p:cNvSpPr txBox="1"/>
          <p:nvPr/>
        </p:nvSpPr>
        <p:spPr>
          <a:xfrm>
            <a:off x="7626996" y="4492690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32784-FEDE-4BE2-876F-46E2952D0976}"/>
              </a:ext>
            </a:extLst>
          </p:cNvPr>
          <p:cNvSpPr txBox="1"/>
          <p:nvPr/>
        </p:nvSpPr>
        <p:spPr>
          <a:xfrm>
            <a:off x="559838" y="3237722"/>
            <a:ext cx="4879862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ora"/>
              </a:rPr>
              <a:t>Select All — </a:t>
            </a:r>
            <a:r>
              <a:rPr lang="ru-RU" sz="1800" dirty="0">
                <a:latin typeface="Lora"/>
              </a:rPr>
              <a:t>выделяет весь текст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ora"/>
              </a:rPr>
              <a:t>Copy — </a:t>
            </a:r>
            <a:r>
              <a:rPr lang="ru-RU" sz="1800" dirty="0">
                <a:latin typeface="Lora"/>
              </a:rPr>
              <a:t>Копирует выделенный текст в буфер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ora"/>
              </a:rPr>
              <a:t>Paste — </a:t>
            </a:r>
            <a:r>
              <a:rPr lang="ru-RU" sz="1800" dirty="0">
                <a:latin typeface="Lora"/>
              </a:rPr>
              <a:t>Вставляет текст из буфера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ora"/>
              </a:rPr>
              <a:t>Cut — </a:t>
            </a:r>
            <a:r>
              <a:rPr lang="ru-RU" sz="1800" dirty="0">
                <a:latin typeface="Lora"/>
              </a:rPr>
              <a:t>Вырезает выделенный текст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ora"/>
              </a:rPr>
              <a:t>Search — </a:t>
            </a:r>
            <a:r>
              <a:rPr lang="ru-RU" sz="1800" dirty="0">
                <a:latin typeface="Lora"/>
              </a:rPr>
              <a:t>Вызывает окно поиска слов</a:t>
            </a:r>
          </a:p>
        </p:txBody>
      </p:sp>
    </p:spTree>
    <p:extLst>
      <p:ext uri="{BB962C8B-B14F-4D97-AF65-F5344CB8AC3E}">
        <p14:creationId xmlns:p14="http://schemas.microsoft.com/office/powerpoint/2010/main" val="219813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4C25B-3359-4BAD-81F4-8A95F24D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/>
              <a:t>Бинды </a:t>
            </a:r>
            <a:r>
              <a:rPr lang="en-US" sz="2800" dirty="0"/>
              <a:t>PyText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577FF-769D-4B6E-BEAA-859182C6E160}"/>
              </a:ext>
            </a:extLst>
          </p:cNvPr>
          <p:cNvSpPr txBox="1"/>
          <p:nvPr/>
        </p:nvSpPr>
        <p:spPr>
          <a:xfrm>
            <a:off x="1841667" y="2313992"/>
            <a:ext cx="6755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Бинды</a:t>
            </a:r>
            <a:r>
              <a:rPr lang="ru-RU" sz="1600" dirty="0"/>
              <a:t> (</a:t>
            </a:r>
            <a:r>
              <a:rPr lang="en-US" sz="1600" dirty="0"/>
              <a:t>Bind — </a:t>
            </a:r>
            <a:r>
              <a:rPr lang="ru-RU" sz="1600" dirty="0"/>
              <a:t>от англ. яз. </a:t>
            </a:r>
            <a:r>
              <a:rPr lang="en-US" sz="1600" dirty="0"/>
              <a:t>“</a:t>
            </a:r>
            <a:r>
              <a:rPr lang="ru-RU" sz="1600" dirty="0"/>
              <a:t>Связка</a:t>
            </a:r>
            <a:r>
              <a:rPr lang="en-US" sz="1600" dirty="0"/>
              <a:t>”, </a:t>
            </a:r>
            <a:r>
              <a:rPr lang="ru-RU" sz="1600" dirty="0"/>
              <a:t>по-русски</a:t>
            </a:r>
            <a:r>
              <a:rPr lang="en-US" sz="1600" dirty="0"/>
              <a:t> </a:t>
            </a:r>
            <a:r>
              <a:rPr lang="ru-RU" sz="1600" dirty="0"/>
              <a:t>горячие клавиши) добавляют больше функционала в программу и упрощают работу с набором текста в редакторе.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В </a:t>
            </a:r>
            <a:r>
              <a:rPr lang="en-US" sz="1600" dirty="0"/>
              <a:t>PyText </a:t>
            </a:r>
            <a:r>
              <a:rPr lang="ru-RU" sz="1600" dirty="0"/>
              <a:t>существуют следующие Бинды</a:t>
            </a:r>
            <a:r>
              <a:rPr lang="en-US" sz="1600" dirty="0"/>
              <a:t>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Control-F — </a:t>
            </a:r>
            <a:r>
              <a:rPr lang="ru-RU" sz="1600" dirty="0"/>
              <a:t>Поиск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Control-Shift-H — </a:t>
            </a:r>
            <a:r>
              <a:rPr lang="ru-RU" sz="1600" dirty="0"/>
              <a:t>Замена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Control</a:t>
            </a:r>
            <a:r>
              <a:rPr lang="ru-RU" sz="1600" dirty="0"/>
              <a:t>-</a:t>
            </a:r>
            <a:r>
              <a:rPr lang="en-US" sz="1600" dirty="0"/>
              <a:t>a — </a:t>
            </a:r>
            <a:r>
              <a:rPr lang="ru-RU" sz="1600" dirty="0"/>
              <a:t>Выделить всё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Control</a:t>
            </a:r>
            <a:r>
              <a:rPr lang="ru-RU" sz="1600" dirty="0"/>
              <a:t>-</a:t>
            </a:r>
            <a:r>
              <a:rPr lang="en-US" sz="1600" dirty="0"/>
              <a:t>l — </a:t>
            </a:r>
            <a:r>
              <a:rPr lang="ru-RU" sz="1600" dirty="0"/>
              <a:t>Выделить строку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Control</a:t>
            </a:r>
            <a:r>
              <a:rPr lang="ru-RU" sz="1600" dirty="0"/>
              <a:t>-</a:t>
            </a:r>
            <a:r>
              <a:rPr lang="en-US" sz="1600" dirty="0"/>
              <a:t>x — </a:t>
            </a:r>
            <a:r>
              <a:rPr lang="ru-RU" sz="1600" dirty="0"/>
              <a:t>Вырезать текст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Control</a:t>
            </a:r>
            <a:r>
              <a:rPr lang="ru-RU" sz="1600" dirty="0"/>
              <a:t>-</a:t>
            </a:r>
            <a:r>
              <a:rPr lang="en-US" sz="1600" dirty="0"/>
              <a:t>c — </a:t>
            </a:r>
            <a:r>
              <a:rPr lang="ru-RU" sz="1600" dirty="0"/>
              <a:t>Копировать текст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Control</a:t>
            </a:r>
            <a:r>
              <a:rPr lang="ru-RU" sz="1600" dirty="0"/>
              <a:t>-</a:t>
            </a:r>
            <a:r>
              <a:rPr lang="en-US" sz="1600" dirty="0"/>
              <a:t>v — </a:t>
            </a:r>
            <a:r>
              <a:rPr lang="ru-RU" sz="1600" dirty="0"/>
              <a:t>Вставить текст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Control</a:t>
            </a:r>
            <a:r>
              <a:rPr lang="ru-RU" sz="1600" dirty="0"/>
              <a:t>-</a:t>
            </a:r>
            <a:r>
              <a:rPr lang="en-US" sz="1600" dirty="0"/>
              <a:t>s — </a:t>
            </a:r>
            <a:r>
              <a:rPr lang="ru-RU" sz="1600" dirty="0"/>
              <a:t>Сохранить файл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Control</a:t>
            </a:r>
            <a:r>
              <a:rPr lang="ru-RU" sz="1600" dirty="0"/>
              <a:t>-</a:t>
            </a:r>
            <a:r>
              <a:rPr lang="en-US" sz="1600" dirty="0"/>
              <a:t>Shift-s — </a:t>
            </a:r>
            <a:r>
              <a:rPr lang="ru-RU" sz="1600" dirty="0"/>
              <a:t>Сохранить файл как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Insert —</a:t>
            </a:r>
            <a:r>
              <a:rPr lang="ru-RU" sz="1600" dirty="0"/>
              <a:t> Вставить текст</a:t>
            </a:r>
            <a:endParaRPr lang="en-US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Delete —</a:t>
            </a:r>
            <a:r>
              <a:rPr lang="ru-RU" sz="1600" dirty="0"/>
              <a:t> Удалить текст</a:t>
            </a:r>
            <a:endParaRPr lang="en-US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Control-’-’/’+’ — </a:t>
            </a:r>
            <a:r>
              <a:rPr lang="ru-RU" sz="1600" dirty="0"/>
              <a:t>увеличить/уменьшить размер шрифта(Не на </a:t>
            </a:r>
            <a:r>
              <a:rPr lang="en-US" sz="1600" dirty="0"/>
              <a:t>KeyPad</a:t>
            </a:r>
            <a:r>
              <a:rPr lang="ru-RU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14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EBD976DF-E90C-4EB2-92AE-BB61403AE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3305" y="5376570"/>
            <a:ext cx="6884000" cy="692800"/>
          </a:xfrm>
        </p:spPr>
        <p:txBody>
          <a:bodyPr/>
          <a:lstStyle/>
          <a:p>
            <a:r>
              <a:rPr lang="ru-RU" sz="4000" dirty="0"/>
              <a:t>Конец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86CC50-A768-4518-BCEB-F0268DEEC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08" y="1135030"/>
            <a:ext cx="3524250" cy="3524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6183769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9BDBB38375DB24884A2D2B3BFF52F9B" ma:contentTypeVersion="6" ma:contentTypeDescription="Создание документа." ma:contentTypeScope="" ma:versionID="18d7adb726632ce86724c375d9e7d567">
  <xsd:schema xmlns:xsd="http://www.w3.org/2001/XMLSchema" xmlns:xs="http://www.w3.org/2001/XMLSchema" xmlns:p="http://schemas.microsoft.com/office/2006/metadata/properties" xmlns:ns2="f00eca96-5ea6-422d-a05f-732c168633e3" targetNamespace="http://schemas.microsoft.com/office/2006/metadata/properties" ma:root="true" ma:fieldsID="9f48a85e319fc0144fee05c27bc15554" ns2:_="">
    <xsd:import namespace="f00eca96-5ea6-422d-a05f-732c16863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eca96-5ea6-422d-a05f-732c168633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267C49-7353-4A66-B869-6C4FFB16BC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54768A-3D2C-456A-8057-88E94D3D45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B4A77A-1607-483B-BCB0-80A81A5E2C29}"/>
</file>

<file path=docProps/app.xml><?xml version="1.0" encoding="utf-8"?>
<Properties xmlns="http://schemas.openxmlformats.org/officeDocument/2006/extended-properties" xmlns:vt="http://schemas.openxmlformats.org/officeDocument/2006/docPropsVTypes">
  <Template>Viola · SlidesCarnival</Template>
  <TotalTime>200</TotalTime>
  <Words>357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Viola template</vt:lpstr>
      <vt:lpstr>PyText</vt:lpstr>
      <vt:lpstr>Подробнее о PyText</vt:lpstr>
      <vt:lpstr>PowerPoint Presentation</vt:lpstr>
      <vt:lpstr>Разбор функционала меню в PyText</vt:lpstr>
      <vt:lpstr>Контекстное меню в PyText</vt:lpstr>
      <vt:lpstr>Бинды PyText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PyText</dc:title>
  <dc:creator>дмитрий брославский</dc:creator>
  <cp:lastModifiedBy>дмитрий брославский</cp:lastModifiedBy>
  <cp:revision>12</cp:revision>
  <dcterms:created xsi:type="dcterms:W3CDTF">2021-05-23T14:56:43Z</dcterms:created>
  <dcterms:modified xsi:type="dcterms:W3CDTF">2021-05-25T14:42:33Z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0x010100B9BDBB38375DB24884A2D2B3BFF52F9B</vt:lpwstr>
  </property>
</Properties>
</file>