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3B2C8-98C0-4FE1-8646-611A47E8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083F54-6C6C-40BF-9E52-458A9436E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DE0820-0671-468E-9835-2ACCDA2C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73A48-5C6A-4504-9264-952B6740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F719DC-93CE-4DEE-8724-4BCCF9F1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0DA1F-AF6F-4D86-90D9-0975EEDE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F1A590-0C0C-4AA2-ACBB-BEEE9FFC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FE253F-C344-4CAD-B026-AAF242DF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388C9-0DE2-42BC-A3BC-694DF9E2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BCE8C7-8A42-4ADB-BC37-E961B266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2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85BC0B-6F06-4002-852F-C97B4EBA9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385C0E-CD9F-4973-9C5E-C93454D46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E437A-8F64-4613-8105-E652893D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A82897-69F9-4CED-8801-0DF6D268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D9452F-8C37-486F-B4BB-3726C90C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26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067F7-1204-4949-BE0F-1C8D562D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F7B39-86C9-4909-A58D-BADA57013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30AD52-B571-4177-A2CB-84B35A96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0A34D0-3A51-482A-A4D0-635B433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E4EA4-3241-4E44-A3F7-EEA3F0CA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7D0FD-B25D-4CA3-A2DE-944B2BB7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561BF3-91B1-4E00-B250-407A6B9E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B7F27-DB64-41AE-A648-C8EF3E0C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99FA0-292E-41CC-840F-D929CF68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2903D5-0125-4F7E-B8F4-03EEB2D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8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64998-BA1B-41D0-9FD1-E1771F05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9BBDDE-CA22-4F10-8E65-CF495F843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E7A434-4040-4C71-B07E-DF5450F5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469D45-A120-4419-9E19-EDAE1E8E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B67BB9-F795-4A85-8BC5-00C0E41E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9E12DD-C9B9-4EF1-8DFD-C3AA54A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7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C381C-953E-4146-BB8D-B2426E61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99C974-E370-49E0-A788-F71FB2E6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207F9-1C62-499A-AE9B-9116F064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8EE320-7CAB-463C-B47E-915B94303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90605F-6D32-4F97-9AA2-22CB0F06E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BA3083-369E-4E5E-9CDC-AE585FA4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27B9FC-1652-466D-9743-835169CF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F2F3EC-B732-42E5-84F9-B4CBF26A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34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900C6-4BCF-40D1-BF29-278BE311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F69AFA-D9E2-4E21-827D-5D586DAA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F062FD-D1A5-4AC6-9B69-3ABD6BD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9E3AFC-F114-464C-8273-99D50961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0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259CDC-B158-4F4E-AAE6-B995AF05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E835B5-4B98-4DBD-8C55-6E54DAB1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85C941-05A7-4135-A7EF-0CD0A9A5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2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8181E-5B32-4C11-B4EC-8B1FD9A8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671C0-0393-4A56-A507-C4CF4230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FF1F96-F707-4D34-A021-228EBA2B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EB0A8C-7C74-467E-8DB4-2B3F99CA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60605-4C5F-4CBE-92ED-CD11B4E4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6945F0-856E-4D0D-844C-388211C4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2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20466-30BF-4EAC-A56E-3C66BF6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5D44A4C-0514-4774-A02E-204B3E8D2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587540-032C-49CC-B8EE-2CED8DDA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AAFEFA-FEB4-4E29-81EF-265BDFFA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67812F-033F-4014-B465-D0DB5664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7E21AB-A8C3-4DFA-9F3D-924AE656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23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596E56-9A0C-403E-912C-4FBADA38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228847-7A18-4DAC-ADA1-1849193E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94167D-1710-4035-96B8-6B9D8EE90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3260-54FC-412A-8375-5D6E6ED54FBA}" type="datetimeFigureOut">
              <a:rPr lang="zh-TW" altLang="en-US" smtClean="0"/>
              <a:t>2017/10/30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EE6E3A-7F5D-4C58-A83B-80F79803D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5AA0C-243B-4154-9D0A-A12D24C35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DF4C-3C69-41DD-AA73-982484985F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24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3E15B-DBB8-413C-9A85-6D1231A7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Socat</a:t>
            </a:r>
            <a:r>
              <a:rPr lang="en-US" altLang="zh-TW" dirty="0"/>
              <a:t> 445 </a:t>
            </a:r>
            <a:r>
              <a:rPr lang="en-US" altLang="zh-TW" dirty="0" err="1"/>
              <a:t>smb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508BA-3273-4E1A-A5A9-4E4F6A30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say you want to port forward 3389 on your team server in red space to 192.168.1.100:3389 in blue space. Let’s assume the Beacon SOCKS proxy lives on port 9999. Here’s the syntax to do this:</a:t>
            </a:r>
          </a:p>
          <a:p>
            <a:endParaRPr lang="en-US" altLang="zh-TW" dirty="0"/>
          </a:p>
          <a:p>
            <a:r>
              <a:rPr lang="en-US" altLang="zh-TW" dirty="0" err="1"/>
              <a:t>socat</a:t>
            </a:r>
            <a:r>
              <a:rPr lang="en-US" altLang="zh-TW" dirty="0"/>
              <a:t> </a:t>
            </a:r>
            <a:r>
              <a:rPr lang="en-US" altLang="zh-TW" dirty="0" err="1"/>
              <a:t>TCP4-LISTEN:3389,fork</a:t>
            </a:r>
            <a:r>
              <a:rPr lang="en-US" altLang="zh-TW" dirty="0"/>
              <a:t> </a:t>
            </a:r>
            <a:r>
              <a:rPr lang="en-US" altLang="zh-TW" dirty="0" err="1"/>
              <a:t>SOCKS4:127.0.0.1:192.168.1.100:3389,socksport</a:t>
            </a:r>
            <a:r>
              <a:rPr lang="en-US" altLang="zh-TW" dirty="0"/>
              <a:t>=9999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532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內容版面配置區 8" descr="畫面剪輯">
            <a:extLst>
              <a:ext uri="{FF2B5EF4-FFF2-40B4-BE49-F238E27FC236}">
                <a16:creationId xmlns:a16="http://schemas.microsoft.com/office/drawing/2014/main" id="{01CAAEBE-8BE5-44CF-9615-69C75DE8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60" y="643467"/>
            <a:ext cx="91704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0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4" descr="畫面剪輯">
            <a:extLst>
              <a:ext uri="{FF2B5EF4-FFF2-40B4-BE49-F238E27FC236}">
                <a16:creationId xmlns:a16="http://schemas.microsoft.com/office/drawing/2014/main" id="{B7B9636A-9AC7-488B-BDF2-B7D345F73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05" y="643467"/>
            <a:ext cx="87047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3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內容版面配置區 8" descr="畫面剪輯">
            <a:extLst>
              <a:ext uri="{FF2B5EF4-FFF2-40B4-BE49-F238E27FC236}">
                <a16:creationId xmlns:a16="http://schemas.microsoft.com/office/drawing/2014/main" id="{CA5BB532-CE48-4A48-8B4C-12E50FA37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38936"/>
            <a:ext cx="10905066" cy="45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9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97B3E-8AE1-4E80-A47B-71F40C9C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畫面剪輯">
            <a:extLst>
              <a:ext uri="{FF2B5EF4-FFF2-40B4-BE49-F238E27FC236}">
                <a16:creationId xmlns:a16="http://schemas.microsoft.com/office/drawing/2014/main" id="{D1532920-6513-47E8-BC47-A9A1E4F3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43" y="2112461"/>
            <a:ext cx="6569009" cy="1280271"/>
          </a:xfrm>
        </p:spPr>
      </p:pic>
      <p:pic>
        <p:nvPicPr>
          <p:cNvPr id="6" name="圖片 5" descr="畫面剪輯">
            <a:extLst>
              <a:ext uri="{FF2B5EF4-FFF2-40B4-BE49-F238E27FC236}">
                <a16:creationId xmlns:a16="http://schemas.microsoft.com/office/drawing/2014/main" id="{2784B28D-46A5-4175-B305-539A11AC8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43" y="4089573"/>
            <a:ext cx="6411163" cy="12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寬螢幕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Socat 445 smb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蔡幸城</dc:creator>
  <cp:lastModifiedBy>蔡幸城</cp:lastModifiedBy>
  <cp:revision>3</cp:revision>
  <dcterms:created xsi:type="dcterms:W3CDTF">2017-10-30T15:48:38Z</dcterms:created>
  <dcterms:modified xsi:type="dcterms:W3CDTF">2017-10-30T16:11:24Z</dcterms:modified>
</cp:coreProperties>
</file>