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834" y="440877"/>
            <a:ext cx="9144000" cy="23876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Бот-Репетитор для ОГЭ обществу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7320" y="4867910"/>
            <a:ext cx="3154680" cy="1530350"/>
          </a:xfrm>
        </p:spPr>
        <p:txBody>
          <a:bodyPr/>
          <a:lstStyle/>
          <a:p>
            <a:r>
              <a:rPr lang="ru-RU" altLang="en-US" sz="2000" b="1">
                <a:latin typeface="Times New Roman" panose="02020603050405020304" charset="0"/>
                <a:cs typeface="Times New Roman" panose="02020603050405020304" charset="0"/>
              </a:rPr>
              <a:t>Авторы: </a:t>
            </a: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Анастасия Хацкевич</a:t>
            </a: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Талебин Георгий</a:t>
            </a:r>
          </a:p>
        </p:txBody>
      </p:sp>
      <p:pic>
        <p:nvPicPr>
          <p:cNvPr id="2052" name="Picture 4" descr="https://miro.medium.com/max/1024/1*wc5ydiqyr-hl_tZNReGe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20" y="2145133"/>
            <a:ext cx="2311580" cy="23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7" y="3062378"/>
            <a:ext cx="5116934" cy="40457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Описание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6940" cy="34106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Бот в телеграмме, созданный двумя разработчиками Хацкевич Анастасией и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Талебиным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Георгием, поможет восьмиклассникам и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девятиклассныкам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подготовиться к основному государственному экзамену(ОГЭ). Для этого пользователю нужно зайти в телеграмм и в поисковике ввести “@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OGEteacher_bot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”.  Далее пользователь в чате с </a:t>
            </a:r>
            <a:r>
              <a:rPr lang="ru-RU" alt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ботомпрописывает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“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/start</a:t>
            </a:r>
            <a:r>
              <a:rPr lang="ru-RU" altLang="en-US" sz="2000" dirty="0">
                <a:latin typeface="Times New Roman" panose="02020603050405020304" charset="0"/>
                <a:cs typeface="Times New Roman" panose="02020603050405020304" charset="0"/>
              </a:rPr>
              <a:t>”,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после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чего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бот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высылает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правила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теста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, и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просит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написать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год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пробника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пока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действует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только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1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год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: 2022).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Далее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бот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начинает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и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считает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правильные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ответы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данные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с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первого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раза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баллы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не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засчитываются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после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2-ой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попытки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 В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конце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бот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выдаёт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нужную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концовку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1073742850" descr="Скриншот 02-05-2022 2018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30" y="1239029"/>
            <a:ext cx="3489960" cy="4838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Реализация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449" y="1480569"/>
            <a:ext cx="7782464" cy="341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В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коде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нашего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бота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есть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3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класса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(Question, Bot, Ending), а </a:t>
            </a:r>
            <a:r>
              <a:rPr lang="en-US" sz="2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также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функция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связист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main.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Функция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start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отвечает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за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начальные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действия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в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боте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приветствие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и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введение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года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работы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Функция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main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связывает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часть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старта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с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функцией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в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классе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Bot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отвечающую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за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выбор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года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После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выбора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года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нас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переносят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в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функцию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класса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Question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ask_a_question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?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Где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пользователь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отвечает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на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вопросы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из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ОГЭ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обществу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за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выбранный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ранее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год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(2022).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По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окончанию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тестирования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нас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переносят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в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функцию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класса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Ending: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checking_the_ends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где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выбирается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нужная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концовка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в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зависимости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от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количества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набранных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баллов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1073742849" descr="Скриншот 02-05-2022 2017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84" y="963903"/>
            <a:ext cx="3663315" cy="4780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altLang="en-US" sz="3600" b="1" dirty="0">
                <a:latin typeface="Times New Roman" panose="02020603050405020304" charset="0"/>
                <a:cs typeface="Times New Roman" panose="02020603050405020304" charset="0"/>
              </a:rPr>
              <a:t>Описание технологий + необходимые для запуска библиотеки:	</a:t>
            </a:r>
            <a:br>
              <a:rPr lang="ru-RU" altLang="en-US" sz="36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 sz="3600" b="1" dirty="0">
                <a:latin typeface="Times New Roman" panose="02020603050405020304" charset="0"/>
                <a:cs typeface="Times New Roman" panose="02020603050405020304" charset="0"/>
              </a:rPr>
              <a:t>язык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2499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5921" y="2343636"/>
            <a:ext cx="370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среда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: </a:t>
            </a:r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144" y="4506797"/>
            <a:ext cx="349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контроля</a:t>
            </a:r>
            <a:r>
              <a:rPr lang="en-US" dirty="0"/>
              <a:t> </a:t>
            </a:r>
            <a:r>
              <a:rPr lang="en-US" dirty="0" err="1"/>
              <a:t>версии</a:t>
            </a:r>
            <a:r>
              <a:rPr lang="en-US" dirty="0"/>
              <a:t>: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30128" y="3488273"/>
            <a:ext cx="37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библиотека:API</a:t>
            </a:r>
            <a:r>
              <a:rPr lang="en-US" dirty="0"/>
              <a:t> </a:t>
            </a:r>
            <a:r>
              <a:rPr lang="en-US" dirty="0" smtClean="0"/>
              <a:t>python-telegram-bot</a:t>
            </a:r>
            <a:endParaRPr lang="en-US" dirty="0"/>
          </a:p>
        </p:txBody>
      </p:sp>
      <p:pic>
        <p:nvPicPr>
          <p:cNvPr id="1026" name="Picture 2" descr="https://beecoder.org/media/logo/python_beecoder.or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63" y="2251831"/>
            <a:ext cx="1693823" cy="169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c.vsixhub.com/f3/60/f22f8f6b-2612-4f72-ae97-786f699de2f9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36" y="4992017"/>
            <a:ext cx="1676712" cy="16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37" y="2955355"/>
            <a:ext cx="1282640" cy="1331972"/>
          </a:xfrm>
          <a:prstGeom prst="rect">
            <a:avLst/>
          </a:prstGeom>
        </p:spPr>
      </p:pic>
      <p:pic>
        <p:nvPicPr>
          <p:cNvPr id="1030" name="Picture 6" descr="https://miro.medium.com/max/1200/0*B1XxqXxkoQk5kCP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42" y="4068990"/>
            <a:ext cx="3692106" cy="184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Диаграмма классов</a:t>
            </a:r>
          </a:p>
        </p:txBody>
      </p:sp>
      <p:pic>
        <p:nvPicPr>
          <p:cNvPr id="4" name="Рисунок 1" descr="C:\Users\HP\AppData\Local\Microsoft\Windows\INetCache\Content.Word\Скриншот 02-05-2022 19363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7365" y="1691005"/>
            <a:ext cx="8323580" cy="5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600" b="1" dirty="0">
                <a:latin typeface="Times New Roman" panose="02020603050405020304" charset="0"/>
                <a:cs typeface="Times New Roman" panose="02020603050405020304" charset="0"/>
              </a:rPr>
              <a:t>Скриншоты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233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Бот-Репетитор для ОГЭ обществу</vt:lpstr>
      <vt:lpstr>Описание проекта</vt:lpstr>
      <vt:lpstr>Реализация</vt:lpstr>
      <vt:lpstr>Описание технологий + необходимые для запуска библиотеки:  язык</vt:lpstr>
      <vt:lpstr>Диаграмма классов</vt:lpstr>
      <vt:lpstr>Скриншоты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Бот-Репетитор для ОГЭ обществу</dc:title>
  <dc:creator/>
  <cp:lastModifiedBy>Учетная запись Майкрософт</cp:lastModifiedBy>
  <cp:revision>5</cp:revision>
  <dcterms:created xsi:type="dcterms:W3CDTF">2022-05-02T16:09:12Z</dcterms:created>
  <dcterms:modified xsi:type="dcterms:W3CDTF">2022-05-05T12:41:48Z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3625845ED125441F91A38538C3DC2477</vt:lpwstr>
  </property>
  <property fmtid="{D5CDD505-2E9C-101B-9397-08002B2CF9AE}" pid="3" name="KSOProductBuildVer">
    <vt:lpwstr>1033-11.2.0.11074</vt:lpwstr>
  </property>
</Properties>
</file>