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Бот-Репетитор для ОГЭ обществу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7320" y="4867910"/>
            <a:ext cx="3154680" cy="1530350"/>
          </a:xfrm>
        </p:spPr>
        <p:txBody>
          <a:bodyPr/>
          <a:lstStyle/>
          <a:p>
            <a:r>
              <a:rPr lang="ru-RU" altLang="en-US" sz="2000" b="1">
                <a:latin typeface="Times New Roman" panose="02020603050405020304" charset="0"/>
                <a:cs typeface="Times New Roman" panose="02020603050405020304" charset="0"/>
              </a:rPr>
              <a:t>Авторы: </a:t>
            </a:r>
            <a:endParaRPr lang="ru-RU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Анастасия Хацкевич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Талебин Георгий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Описание проекта</a:t>
            </a:r>
            <a:endParaRPr lang="ru-RU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Бот в телеграмме, созданный двумя разработчиками Хацкевич Анастасией и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Талебиным Георгием, поможет восьмиклассникам и девятиклассныкам подготовиться к основному государственному экзамену(ОГЭ). Для этого пользователю нужно зайти в телеграмм и в поисковике ввести “@OGEteacher_bot”.  Далее пользователь в чате с ботомпрописывает “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/start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”,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после чего бот высылает правила теста, и просит написать год пробника (пока действует только 1 год: 2022). Далее бот начинает тестирование и считает правильные ответы, данные с первого раза, баллы не засчитываются после 2-ой попытки. В конце бот выдаёт нужную концовку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Реализация</a:t>
            </a:r>
            <a:endParaRPr lang="ru-RU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 коде нашего бота есть 3 класса (Question, Bot, Ending), а также функция связист: main. Функция start отвечает за начальные действия в боте: приветствие, и введение года работы. Функция main связывает часть старта с функцией в классе Bot отвечающую за выбор года. После выбора года нас переносят в функцию класса Question ask_a_question? Где пользователь отвечает на вопросы из ОГЭ по обществу за выбранный ранее год (2022). По окончанию тестирования нас переносят в функцию класса Ending: checking_the_ends, где выбирается нужная концовка в зависимости от количества набранных баллов.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Описание технологий + необходимые для запуска библиотеки:	</a:t>
            </a:r>
            <a:b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язык</a:t>
            </a:r>
            <a:endParaRPr lang="ru-RU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</a:t>
            </a:r>
            <a:endParaRPr lang="en-US"/>
          </a:p>
          <a:p>
            <a:r>
              <a:rPr lang="en-US"/>
              <a:t>среда программирования: PyCharm</a:t>
            </a:r>
            <a:endParaRPr lang="en-US"/>
          </a:p>
          <a:p>
            <a:r>
              <a:rPr lang="en-US"/>
              <a:t>система контроля версии: Git</a:t>
            </a:r>
            <a:endParaRPr lang="en-US"/>
          </a:p>
          <a:p>
            <a:r>
              <a:rPr lang="en-US"/>
              <a:t>библиотека: API python-telegram-bot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Диаграмма классов</a:t>
            </a:r>
            <a:endParaRPr lang="ru-RU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Рисунок 1" descr="C:\Users\HP\AppData\Local\Microsoft\Windows\INetCache\Content.Word\Скриншот 02-05-2022 193630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365" y="1691005"/>
            <a:ext cx="8323580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Скриншоты</a:t>
            </a:r>
            <a:endParaRPr lang="ru-RU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73742850" name="Content Placeholder 1073742849" descr="Скриншот 02-05-2022 20174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8965" y="1825625"/>
            <a:ext cx="3663315" cy="4780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1" name="Content Placeholder 1073742850" descr="Скриншот 02-05-2022 20183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345" y="1825625"/>
            <a:ext cx="3489960" cy="483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Presentation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Бот-Репетитор для ОГЭ обществу</dc:title>
  <dc:creator/>
  <cp:lastModifiedBy>Опер</cp:lastModifiedBy>
  <cp:revision>1</cp:revision>
  <dcterms:created xsi:type="dcterms:W3CDTF">2022-05-02T16:09:12Z</dcterms:created>
  <dcterms:modified xsi:type="dcterms:W3CDTF">2022-05-02T16:09:12Z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3625845ED125441F91A38538C3DC2477</vt:lpwstr>
  </property>
  <property fmtid="{D5CDD505-2E9C-101B-9397-08002B2CF9AE}" pid="3" name="KSOProductBuildVer">
    <vt:lpwstr>1033-11.2.0.11074</vt:lpwstr>
  </property>
</Properties>
</file>