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7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3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2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0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1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1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9354-9527-4E50-94B2-15D917456A0F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37E4-93EB-40A8-93F7-6CFE7B2FED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для работы с файлами </a:t>
            </a:r>
            <a:r>
              <a:rPr lang="en-US" dirty="0" smtClean="0"/>
              <a:t>Microsoft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Талебин Георгий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для работы с файлами </a:t>
            </a:r>
            <a:r>
              <a:rPr lang="en-US" dirty="0" smtClean="0"/>
              <a:t>Microsoft</a:t>
            </a:r>
            <a:r>
              <a:rPr lang="ru-RU" dirty="0" smtClean="0"/>
              <a:t>. Есть 3 кнопки разделяющие типы файла(,,,).При нажатии на кнопку выводится окно со списком файлов  и способам их фильтрации. Сортировка происходит по алфавиту, времени(чем раньше/позже был сохранен файл). Так же есть встроенные функции переименования, и перемещения по папкам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прициндентов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cer\Desktop\Скриншот 08-10-2021 211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5752877" cy="544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и используемые виджеты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Виджеты: </a:t>
            </a:r>
            <a:r>
              <a:rPr lang="en-US" dirty="0" smtClean="0"/>
              <a:t>QPushButton,</a:t>
            </a:r>
            <a:r>
              <a:rPr lang="en-US" dirty="0"/>
              <a:t> QLineEdit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QComboBox, </a:t>
            </a:r>
            <a:r>
              <a:rPr lang="en-US" dirty="0"/>
              <a:t>QTableView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 descr="C:\Users\Acer\Desktop\скрины\Скриншот 17-10-2021 1808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16932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4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mtClean="0"/>
              <a:t>…Loading…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1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81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Приложение для работы с файлами Microsoft</vt:lpstr>
      <vt:lpstr>описание</vt:lpstr>
      <vt:lpstr>Диаграмма прициндентов</vt:lpstr>
      <vt:lpstr>технологии</vt:lpstr>
      <vt:lpstr>Диаграмма классов</vt:lpstr>
      <vt:lpstr>окна и используемые виджеты</vt:lpstr>
      <vt:lpstr>итоги работы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работы с файлами Microsoft</dc:title>
  <dc:creator>Acer</dc:creator>
  <cp:lastModifiedBy>Acer</cp:lastModifiedBy>
  <cp:revision>4</cp:revision>
  <dcterms:created xsi:type="dcterms:W3CDTF">2021-10-25T07:13:31Z</dcterms:created>
  <dcterms:modified xsi:type="dcterms:W3CDTF">2021-10-25T08:12:19Z</dcterms:modified>
</cp:coreProperties>
</file>