
<file path=[Content_Types].xml><?xml version="1.0" encoding="utf-8"?>
<Types xmlns="http://schemas.openxmlformats.org/package/2006/content-types">
  <Default Extension="png" ContentType="image/png"/>
  <Default Extension="opdownload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5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6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0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2348-7598-4ECE-94C5-725A9E11AB6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8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opdownload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«Лабиринт минотавра»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Горохов Илья, Талебин Георгий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8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21273"/>
            <a:ext cx="6172200" cy="420592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Сюжет игры разворачивается в одном из мифов древней Греции - «Лабиринт Минотавра». Героя зовут Тесей он, как и другие прибывшие из Афин был послан на верную смерть, но в начале игры у героя есть «легендарный» предмет – нить Ариадны (клубок), а также старые: меч, лук, доспехи и чистый пергамент с грифом. Со временем прохождения лабиринта клубок размотается и тогда персонаж будет ориентироваться на карту лабиринта со временем, пока Тесей исследует лабиринт он будет находить монстров и всевозможные преграды с помощью которых он и сможет одолеть главного Босса – «Великого Минотавра: повелителя Лабиринта». После того как Минотавр повержен герою придётся выйти из лабиринта. На этом игра заканчивается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9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Система контроля версии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4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 smtClean="0"/>
              <a:t>Нет</a:t>
            </a:r>
          </a:p>
          <a:p>
            <a:pPr algn="ctr"/>
            <a:r>
              <a:rPr lang="ru-RU" dirty="0" smtClean="0"/>
              <a:t>потом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Графический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2292928"/>
            <a:ext cx="1828800" cy="1828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45" y="3574468"/>
            <a:ext cx="4069838" cy="27697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1486" y="3389802"/>
            <a:ext cx="10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кабанчик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34" y="3301930"/>
            <a:ext cx="2385291" cy="2385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2073" y="262752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мямля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558734" cy="5587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58" y="3225825"/>
            <a:ext cx="533309" cy="533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3252" y="278756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кирпичики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Итогов нет авторы…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 кто авторы?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Игра «Лабиринт минотавра»</vt:lpstr>
      <vt:lpstr>описание</vt:lpstr>
      <vt:lpstr>Технологии</vt:lpstr>
      <vt:lpstr>Диаграмма классов</vt:lpstr>
      <vt:lpstr>Графический интерфейс</vt:lpstr>
      <vt:lpstr>Итоги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«Лабиринт минотавра»</dc:title>
  <dc:creator>Учетная запись Майкрософт</dc:creator>
  <cp:lastModifiedBy>Учетная запись Майкрософт</cp:lastModifiedBy>
  <cp:revision>3</cp:revision>
  <dcterms:created xsi:type="dcterms:W3CDTF">2021-12-29T09:38:57Z</dcterms:created>
  <dcterms:modified xsi:type="dcterms:W3CDTF">2021-12-29T10:14:25Z</dcterms:modified>
</cp:coreProperties>
</file>