
<file path=[Content_Types].xml><?xml version="1.0" encoding="utf-8"?>
<Types xmlns="http://schemas.openxmlformats.org/package/2006/content-types">
  <Default Extension="png" ContentType="image/png"/>
  <Default Extension="opdownload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25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6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4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8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4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7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80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0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39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5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2348-7598-4ECE-94C5-725A9E11AB66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3D50-D1C0-4089-90F3-60D11EE165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8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opdownload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«Лабиринт минотавра»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Авторы: Горохов Илья, Талебин Георгий</a:t>
            </a:r>
            <a:endParaRPr lang="ru-RU" dirty="0"/>
          </a:p>
        </p:txBody>
      </p:sp>
      <p:pic>
        <p:nvPicPr>
          <p:cNvPr id="4" name="Picture 6" descr="https://freepngimg.com/thumb/android/72537-icons-python-programming-computer-social-tutori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0364">
            <a:off x="9222964" y="3957364"/>
            <a:ext cx="2292024" cy="214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ser-images.githubusercontent.com/65417594/104594821-fe240a00-5671-11eb-9a95-67652a4bab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0968">
            <a:off x="346856" y="4573770"/>
            <a:ext cx="3868029" cy="153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89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писание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21273"/>
            <a:ext cx="6172200" cy="420592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Сюжет игры по идеи</a:t>
            </a:r>
            <a:r>
              <a:rPr lang="en-US" dirty="0" smtClean="0"/>
              <a:t> </a:t>
            </a:r>
            <a:r>
              <a:rPr lang="ru-RU" dirty="0" smtClean="0"/>
              <a:t>разворачивается в одном из мифов древней Греции - «Лабиринт Минотавра». Героя зовут </a:t>
            </a:r>
            <a:r>
              <a:rPr lang="en-US" dirty="0" smtClean="0"/>
              <a:t> </a:t>
            </a:r>
            <a:r>
              <a:rPr lang="ru-RU" dirty="0" smtClean="0"/>
              <a:t>Тесей он, как и другие прибывшие из Афин был послан на верную смерть</a:t>
            </a:r>
            <a:r>
              <a:rPr lang="en-US" dirty="0" smtClean="0"/>
              <a:t>. </a:t>
            </a:r>
            <a:r>
              <a:rPr lang="ru-RU" dirty="0" smtClean="0"/>
              <a:t>пока Тесей исследует лабиринт он будет встречать монстров и в финальной схватке сможет одолеть главного Босса – «Великого Минотавра: повелителя Лабиринта». После того как Минотавр повержен герою придётся выйти из лабиринта. На этом игра заканчивается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9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</a:t>
            </a:r>
            <a:r>
              <a:rPr lang="ru-RU" dirty="0" smtClean="0"/>
              <a:t>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Система контроля версии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ru-RU" dirty="0" smtClean="0"/>
              <a:t>Модуль </a:t>
            </a:r>
            <a:r>
              <a:rPr lang="en-US" dirty="0" err="1" smtClean="0"/>
              <a:t>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41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Диаграмма классов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4" y="1117073"/>
            <a:ext cx="7467601" cy="527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66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Графический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Паук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" y="2292928"/>
            <a:ext cx="1828800" cy="1828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834" y="3301930"/>
            <a:ext cx="2385291" cy="2385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72073" y="2627522"/>
            <a:ext cx="16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Главный герой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74" y="3895344"/>
            <a:ext cx="1058606" cy="10586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527" y="3895344"/>
            <a:ext cx="1058606" cy="1058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28266" y="3301930"/>
            <a:ext cx="10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5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Создали простую игру без сюжета на </a:t>
            </a:r>
            <a:r>
              <a:rPr lang="en-US" dirty="0" smtClean="0"/>
              <a:t>Python </a:t>
            </a:r>
            <a:r>
              <a:rPr lang="ru-RU" dirty="0" smtClean="0"/>
              <a:t>с помощью библиотеки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ru-RU" dirty="0" smtClean="0"/>
              <a:t>Получили новые знания и умения, а также закрепили уже полученные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7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133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Игра «Лабиринт минотавра»</vt:lpstr>
      <vt:lpstr>Описание</vt:lpstr>
      <vt:lpstr>Технологии</vt:lpstr>
      <vt:lpstr>Диаграмма классов</vt:lpstr>
      <vt:lpstr>Графический интерфейс</vt:lpstr>
      <vt:lpstr>Итоги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«Лабиринт минотавра»</dc:title>
  <dc:creator>Учетная запись Майкрософт</dc:creator>
  <cp:lastModifiedBy>Учетная запись Майкрософт</cp:lastModifiedBy>
  <cp:revision>8</cp:revision>
  <dcterms:created xsi:type="dcterms:W3CDTF">2021-12-29T09:38:57Z</dcterms:created>
  <dcterms:modified xsi:type="dcterms:W3CDTF">2022-01-31T09:12:40Z</dcterms:modified>
</cp:coreProperties>
</file>