
<file path=[Content_Types].xml><?xml version="1.0" encoding="utf-8"?>
<Types xmlns="http://schemas.openxmlformats.org/package/2006/content-types">
  <Default Extension="png" ContentType="image/png"/>
  <Default Extension="opdownload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5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6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0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9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>
              <a:lumMod val="75000"/>
            </a:schemeClr>
          </a:fgClr>
          <a:bgClr>
            <a:schemeClr val="tx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2348-7598-4ECE-94C5-725A9E11AB6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8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opdownload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«Лабиринт минотавра»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Авторы: Горохов Илья, Талебин Георгий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Picture 6" descr="https://freepngimg.com/thumb/android/72537-icons-python-programming-computer-social-tutori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0364">
            <a:off x="9222964" y="3957364"/>
            <a:ext cx="2292024" cy="21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ser-images.githubusercontent.com/65417594/104594821-fe240a00-5671-11eb-9a95-67652a4bab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0968">
            <a:off x="346856" y="4573770"/>
            <a:ext cx="3868029" cy="153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-670560"/>
            <a:ext cx="3932237" cy="1600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писание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21273"/>
            <a:ext cx="6172200" cy="420592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2748" y="929640"/>
            <a:ext cx="4790440" cy="56946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Сюжет игры по идеи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разворачивается в одном из мифов древней Греции - «Лабиринт Минотавра». Героя зовут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Тесей он, как и другие прибывшие из Афин был послан на верную смерть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пока Тесей исследует лабиринт он будет встречать монстров и в финальной схватке сможет одолеть главного Босса – «Великого Минотавра: повелителя Лабиринта». После того как Минотавр повержен герою придётся выйти из лабиринта. На этом игра заканчивается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Язык программирования </a:t>
            </a:r>
            <a:r>
              <a:rPr lang="en-US" dirty="0" smtClean="0">
                <a:solidFill>
                  <a:schemeClr val="bg1"/>
                </a:solidFill>
              </a:rPr>
              <a:t>Python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Библиотека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Система контроля версии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Модуль </a:t>
            </a:r>
            <a:r>
              <a:rPr lang="en-US" dirty="0" err="1" smtClean="0">
                <a:solidFill>
                  <a:schemeClr val="bg1"/>
                </a:solidFill>
              </a:rPr>
              <a:t>os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1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Диаграмма классов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117073"/>
            <a:ext cx="7467601" cy="527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6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Графический интерфейс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Паук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" y="2292928"/>
            <a:ext cx="1828800" cy="1828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834" y="3301930"/>
            <a:ext cx="2385291" cy="2385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72073" y="2627522"/>
            <a:ext cx="17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Главный герой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74" y="3895344"/>
            <a:ext cx="1058606" cy="10586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7" y="3895344"/>
            <a:ext cx="1058606" cy="1058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28266" y="3301930"/>
            <a:ext cx="10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Блоки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Итоги работы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ru-RU" dirty="0" smtClean="0">
                <a:solidFill>
                  <a:schemeClr val="bg1"/>
                </a:solidFill>
              </a:rPr>
              <a:t>Создали простую игру без сюжета на </a:t>
            </a:r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ru-RU" dirty="0" smtClean="0">
                <a:solidFill>
                  <a:schemeClr val="bg1"/>
                </a:solidFill>
              </a:rPr>
              <a:t>с помощью библиотеки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ru-RU" dirty="0" smtClean="0">
                <a:solidFill>
                  <a:schemeClr val="bg1"/>
                </a:solidFill>
              </a:rPr>
              <a:t>Получили новые знания и умения, а также закрепили уже полученные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Тема Office</vt:lpstr>
      <vt:lpstr>Игра «Лабиринт минотавра»</vt:lpstr>
      <vt:lpstr>Описание</vt:lpstr>
      <vt:lpstr>Технологии</vt:lpstr>
      <vt:lpstr>Диаграмма классов</vt:lpstr>
      <vt:lpstr>Графический интерфейс</vt:lpstr>
      <vt:lpstr>Итоги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«Лабиринт минотавра»</dc:title>
  <dc:creator>Учетная запись Майкрософт</dc:creator>
  <cp:lastModifiedBy>Учетная запись Майкрософт</cp:lastModifiedBy>
  <cp:revision>10</cp:revision>
  <dcterms:created xsi:type="dcterms:W3CDTF">2021-12-29T09:38:57Z</dcterms:created>
  <dcterms:modified xsi:type="dcterms:W3CDTF">2022-02-01T13:21:50Z</dcterms:modified>
</cp:coreProperties>
</file>