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9"/>
  </p:notesMasterIdLst>
  <p:sldIdLst>
    <p:sldId id="298" r:id="rId2"/>
    <p:sldId id="278" r:id="rId3"/>
    <p:sldId id="288" r:id="rId4"/>
    <p:sldId id="297" r:id="rId5"/>
    <p:sldId id="294" r:id="rId6"/>
    <p:sldId id="300" r:id="rId7"/>
    <p:sldId id="295" r:id="rId8"/>
  </p:sldIdLst>
  <p:sldSz cx="9144000" cy="6858000" type="screen4x3"/>
  <p:notesSz cx="6858000" cy="9144000"/>
  <p:embeddedFontLst>
    <p:embeddedFont>
      <p:font typeface="Yoon 윤고딕 520_TT" panose="020B0600000101010101" charset="-127"/>
      <p:regular r:id="rId10"/>
    </p:embeddedFont>
    <p:embeddedFont>
      <p:font typeface="나눔스퀘어 Light" panose="020B0600000101010101" pitchFamily="50" charset="-127"/>
      <p:regular r:id="rId11"/>
    </p:embeddedFont>
    <p:embeddedFont>
      <p:font typeface="나눔스퀘어_ac" panose="020B0600000101010101" pitchFamily="50" charset="-127"/>
      <p:regular r:id="rId12"/>
    </p:embeddedFont>
    <p:embeddedFont>
      <p:font typeface="나눔스퀘어_ac Bold" panose="020B0600000101010101" pitchFamily="50" charset="-127"/>
      <p:bold r:id="rId13"/>
    </p:embeddedFont>
    <p:embeddedFont>
      <p:font typeface="맑은 고딕" panose="020B0503020000020004" pitchFamily="50" charset="-127"/>
      <p:regular r:id="rId14"/>
      <p:bold r:id="rId1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9061"/>
    <a:srgbClr val="272123"/>
    <a:srgbClr val="FDA800"/>
    <a:srgbClr val="F2281E"/>
    <a:srgbClr val="7AB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{1BD7E111-0CB8-44D6-8891-C1BB2F81B7CC}">
      <p1710:readonlyRecommended xmlns:p1710="http://schemas.microsoft.com/office/powerpoint/2017/10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35997B-7A88-406B-A672-F785F1F08CC8}" v="318" dt="2020-08-30T16:38:54.3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47" autoAdjust="0"/>
    <p:restoredTop sz="98113" autoAdjust="0"/>
  </p:normalViewPr>
  <p:slideViewPr>
    <p:cSldViewPr>
      <p:cViewPr varScale="1">
        <p:scale>
          <a:sx n="81" d="100"/>
          <a:sy n="81" d="100"/>
        </p:scale>
        <p:origin x="1867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채현 김" userId="926743c2e1b3fb25" providerId="LiveId" clId="{DF35997B-7A88-406B-A672-F785F1F08CC8}"/>
    <pc:docChg chg="undo custSel mod addSld delSld modSld sldOrd">
      <pc:chgData name="채현 김" userId="926743c2e1b3fb25" providerId="LiveId" clId="{DF35997B-7A88-406B-A672-F785F1F08CC8}" dt="2020-08-30T16:40:02.185" v="4200"/>
      <pc:docMkLst>
        <pc:docMk/>
      </pc:docMkLst>
      <pc:sldChg chg="modSp add del mod ord">
        <pc:chgData name="채현 김" userId="926743c2e1b3fb25" providerId="LiveId" clId="{DF35997B-7A88-406B-A672-F785F1F08CC8}" dt="2020-08-30T09:32:11.820" v="331" actId="47"/>
        <pc:sldMkLst>
          <pc:docMk/>
          <pc:sldMk cId="2065747810" sldId="256"/>
        </pc:sldMkLst>
        <pc:spChg chg="mod">
          <ac:chgData name="채현 김" userId="926743c2e1b3fb25" providerId="LiveId" clId="{DF35997B-7A88-406B-A672-F785F1F08CC8}" dt="2020-08-30T09:26:47.228" v="26" actId="1076"/>
          <ac:spMkLst>
            <pc:docMk/>
            <pc:sldMk cId="2065747810" sldId="256"/>
            <ac:spMk id="2" creationId="{ADB4588A-8FC6-47B4-9738-C595F8DEF602}"/>
          </ac:spMkLst>
        </pc:spChg>
        <pc:spChg chg="mod">
          <ac:chgData name="채현 김" userId="926743c2e1b3fb25" providerId="LiveId" clId="{DF35997B-7A88-406B-A672-F785F1F08CC8}" dt="2020-08-30T09:26:33.625" v="15" actId="6549"/>
          <ac:spMkLst>
            <pc:docMk/>
            <pc:sldMk cId="2065747810" sldId="256"/>
            <ac:spMk id="3" creationId="{C5073A78-1483-4304-8783-BF8C5808BD26}"/>
          </ac:spMkLst>
        </pc:spChg>
      </pc:sldChg>
      <pc:sldChg chg="del">
        <pc:chgData name="채현 김" userId="926743c2e1b3fb25" providerId="LiveId" clId="{DF35997B-7A88-406B-A672-F785F1F08CC8}" dt="2020-08-30T09:28:55.103" v="187" actId="47"/>
        <pc:sldMkLst>
          <pc:docMk/>
          <pc:sldMk cId="2845001630" sldId="267"/>
        </pc:sldMkLst>
      </pc:sldChg>
      <pc:sldChg chg="delSp modSp mod">
        <pc:chgData name="채현 김" userId="926743c2e1b3fb25" providerId="LiveId" clId="{DF35997B-7A88-406B-A672-F785F1F08CC8}" dt="2020-08-30T09:28:17.808" v="158" actId="1076"/>
        <pc:sldMkLst>
          <pc:docMk/>
          <pc:sldMk cId="855986350" sldId="278"/>
        </pc:sldMkLst>
        <pc:spChg chg="mod">
          <ac:chgData name="채현 김" userId="926743c2e1b3fb25" providerId="LiveId" clId="{DF35997B-7A88-406B-A672-F785F1F08CC8}" dt="2020-08-30T09:28:17.808" v="158" actId="1076"/>
          <ac:spMkLst>
            <pc:docMk/>
            <pc:sldMk cId="855986350" sldId="278"/>
            <ac:spMk id="4" creationId="{00000000-0000-0000-0000-000000000000}"/>
          </ac:spMkLst>
        </pc:spChg>
        <pc:spChg chg="del">
          <ac:chgData name="채현 김" userId="926743c2e1b3fb25" providerId="LiveId" clId="{DF35997B-7A88-406B-A672-F785F1F08CC8}" dt="2020-08-30T09:28:04.501" v="156" actId="478"/>
          <ac:spMkLst>
            <pc:docMk/>
            <pc:sldMk cId="855986350" sldId="278"/>
            <ac:spMk id="9" creationId="{00000000-0000-0000-0000-000000000000}"/>
          </ac:spMkLst>
        </pc:spChg>
        <pc:spChg chg="mod">
          <ac:chgData name="채현 김" userId="926743c2e1b3fb25" providerId="LiveId" clId="{DF35997B-7A88-406B-A672-F785F1F08CC8}" dt="2020-08-30T09:28:02.152" v="155" actId="1076"/>
          <ac:spMkLst>
            <pc:docMk/>
            <pc:sldMk cId="855986350" sldId="278"/>
            <ac:spMk id="14" creationId="{00000000-0000-0000-0000-000000000000}"/>
          </ac:spMkLst>
        </pc:spChg>
      </pc:sldChg>
      <pc:sldChg chg="modSp add del mod">
        <pc:chgData name="채현 김" userId="926743c2e1b3fb25" providerId="LiveId" clId="{DF35997B-7A88-406B-A672-F785F1F08CC8}" dt="2020-08-30T09:32:05.895" v="330" actId="47"/>
        <pc:sldMkLst>
          <pc:docMk/>
          <pc:sldMk cId="3836861919" sldId="279"/>
        </pc:sldMkLst>
        <pc:spChg chg="mod">
          <ac:chgData name="채현 김" userId="926743c2e1b3fb25" providerId="LiveId" clId="{DF35997B-7A88-406B-A672-F785F1F08CC8}" dt="2020-08-30T09:28:43.904" v="186" actId="2711"/>
          <ac:spMkLst>
            <pc:docMk/>
            <pc:sldMk cId="3836861919" sldId="279"/>
            <ac:spMk id="4" creationId="{00000000-0000-0000-0000-000000000000}"/>
          </ac:spMkLst>
        </pc:spChg>
        <pc:spChg chg="mod">
          <ac:chgData name="채현 김" userId="926743c2e1b3fb25" providerId="LiveId" clId="{DF35997B-7A88-406B-A672-F785F1F08CC8}" dt="2020-08-30T09:28:43.904" v="186" actId="2711"/>
          <ac:spMkLst>
            <pc:docMk/>
            <pc:sldMk cId="3836861919" sldId="279"/>
            <ac:spMk id="6" creationId="{00000000-0000-0000-0000-000000000000}"/>
          </ac:spMkLst>
        </pc:spChg>
      </pc:sldChg>
      <pc:sldChg chg="add del">
        <pc:chgData name="채현 김" userId="926743c2e1b3fb25" providerId="LiveId" clId="{DF35997B-7A88-406B-A672-F785F1F08CC8}" dt="2020-08-30T09:31:35.675" v="316" actId="47"/>
        <pc:sldMkLst>
          <pc:docMk/>
          <pc:sldMk cId="158653988" sldId="281"/>
        </pc:sldMkLst>
      </pc:sldChg>
      <pc:sldChg chg="add del">
        <pc:chgData name="채현 김" userId="926743c2e1b3fb25" providerId="LiveId" clId="{DF35997B-7A88-406B-A672-F785F1F08CC8}" dt="2020-08-30T09:31:46.645" v="321" actId="47"/>
        <pc:sldMkLst>
          <pc:docMk/>
          <pc:sldMk cId="2358963330" sldId="282"/>
        </pc:sldMkLst>
      </pc:sldChg>
      <pc:sldChg chg="addSp delSp modSp mod">
        <pc:chgData name="채현 김" userId="926743c2e1b3fb25" providerId="LiveId" clId="{DF35997B-7A88-406B-A672-F785F1F08CC8}" dt="2020-08-30T14:59:49.516" v="4133" actId="20577"/>
        <pc:sldMkLst>
          <pc:docMk/>
          <pc:sldMk cId="852585107" sldId="288"/>
        </pc:sldMkLst>
        <pc:spChg chg="add del mod">
          <ac:chgData name="채현 김" userId="926743c2e1b3fb25" providerId="LiveId" clId="{DF35997B-7A88-406B-A672-F785F1F08CC8}" dt="2020-08-30T09:48:31.540" v="1080" actId="207"/>
          <ac:spMkLst>
            <pc:docMk/>
            <pc:sldMk cId="852585107" sldId="288"/>
            <ac:spMk id="2" creationId="{52F8527E-87F9-42B0-B83D-59399EBB05B8}"/>
          </ac:spMkLst>
        </pc:spChg>
        <pc:spChg chg="add mod">
          <ac:chgData name="채현 김" userId="926743c2e1b3fb25" providerId="LiveId" clId="{DF35997B-7A88-406B-A672-F785F1F08CC8}" dt="2020-08-30T14:44:54.794" v="3874" actId="404"/>
          <ac:spMkLst>
            <pc:docMk/>
            <pc:sldMk cId="852585107" sldId="288"/>
            <ac:spMk id="3" creationId="{8BBA561E-7F56-4997-A0AA-6C8668E23C0B}"/>
          </ac:spMkLst>
        </pc:spChg>
        <pc:spChg chg="add del">
          <ac:chgData name="채현 김" userId="926743c2e1b3fb25" providerId="LiveId" clId="{DF35997B-7A88-406B-A672-F785F1F08CC8}" dt="2020-08-30T09:32:36.712" v="338" actId="478"/>
          <ac:spMkLst>
            <pc:docMk/>
            <pc:sldMk cId="852585107" sldId="288"/>
            <ac:spMk id="7" creationId="{00000000-0000-0000-0000-000000000000}"/>
          </ac:spMkLst>
        </pc:spChg>
        <pc:spChg chg="add mod">
          <ac:chgData name="채현 김" userId="926743c2e1b3fb25" providerId="LiveId" clId="{DF35997B-7A88-406B-A672-F785F1F08CC8}" dt="2020-08-30T14:44:54.794" v="3874" actId="404"/>
          <ac:spMkLst>
            <pc:docMk/>
            <pc:sldMk cId="852585107" sldId="288"/>
            <ac:spMk id="7" creationId="{CA512DCF-AA70-4C11-B8B6-3BA56530D128}"/>
          </ac:spMkLst>
        </pc:spChg>
        <pc:spChg chg="add del">
          <ac:chgData name="채현 김" userId="926743c2e1b3fb25" providerId="LiveId" clId="{DF35997B-7A88-406B-A672-F785F1F08CC8}" dt="2020-08-30T09:32:36.712" v="338" actId="478"/>
          <ac:spMkLst>
            <pc:docMk/>
            <pc:sldMk cId="852585107" sldId="288"/>
            <ac:spMk id="8" creationId="{00000000-0000-0000-0000-000000000000}"/>
          </ac:spMkLst>
        </pc:spChg>
        <pc:spChg chg="add mod">
          <ac:chgData name="채현 김" userId="926743c2e1b3fb25" providerId="LiveId" clId="{DF35997B-7A88-406B-A672-F785F1F08CC8}" dt="2020-08-30T14:59:49.516" v="4133" actId="20577"/>
          <ac:spMkLst>
            <pc:docMk/>
            <pc:sldMk cId="852585107" sldId="288"/>
            <ac:spMk id="8" creationId="{D578F499-A9E4-4413-A2CD-78F1E0F29D5B}"/>
          </ac:spMkLst>
        </pc:spChg>
        <pc:spChg chg="add del">
          <ac:chgData name="채현 김" userId="926743c2e1b3fb25" providerId="LiveId" clId="{DF35997B-7A88-406B-A672-F785F1F08CC8}" dt="2020-08-30T09:32:36.712" v="338" actId="478"/>
          <ac:spMkLst>
            <pc:docMk/>
            <pc:sldMk cId="852585107" sldId="288"/>
            <ac:spMk id="10" creationId="{00000000-0000-0000-0000-000000000000}"/>
          </ac:spMkLst>
        </pc:spChg>
        <pc:spChg chg="add del">
          <ac:chgData name="채현 김" userId="926743c2e1b3fb25" providerId="LiveId" clId="{DF35997B-7A88-406B-A672-F785F1F08CC8}" dt="2020-08-30T14:59:45.863" v="4123"/>
          <ac:spMkLst>
            <pc:docMk/>
            <pc:sldMk cId="852585107" sldId="288"/>
            <ac:spMk id="10" creationId="{5E27C094-008C-4657-8896-83A3D2717A5F}"/>
          </ac:spMkLst>
        </pc:spChg>
        <pc:spChg chg="add del">
          <ac:chgData name="채현 김" userId="926743c2e1b3fb25" providerId="LiveId" clId="{DF35997B-7A88-406B-A672-F785F1F08CC8}" dt="2020-08-30T09:32:36.712" v="338" actId="478"/>
          <ac:spMkLst>
            <pc:docMk/>
            <pc:sldMk cId="852585107" sldId="288"/>
            <ac:spMk id="11" creationId="{00000000-0000-0000-0000-000000000000}"/>
          </ac:spMkLst>
        </pc:spChg>
        <pc:spChg chg="add del">
          <ac:chgData name="채현 김" userId="926743c2e1b3fb25" providerId="LiveId" clId="{DF35997B-7A88-406B-A672-F785F1F08CC8}" dt="2020-08-30T09:32:36.712" v="338" actId="478"/>
          <ac:spMkLst>
            <pc:docMk/>
            <pc:sldMk cId="852585107" sldId="288"/>
            <ac:spMk id="12" creationId="{00000000-0000-0000-0000-000000000000}"/>
          </ac:spMkLst>
        </pc:spChg>
        <pc:spChg chg="add del">
          <ac:chgData name="채현 김" userId="926743c2e1b3fb25" providerId="LiveId" clId="{DF35997B-7A88-406B-A672-F785F1F08CC8}" dt="2020-08-30T09:32:36.712" v="338" actId="478"/>
          <ac:spMkLst>
            <pc:docMk/>
            <pc:sldMk cId="852585107" sldId="288"/>
            <ac:spMk id="13" creationId="{00000000-0000-0000-0000-000000000000}"/>
          </ac:spMkLst>
        </pc:spChg>
        <pc:spChg chg="add del mod">
          <ac:chgData name="채현 김" userId="926743c2e1b3fb25" providerId="LiveId" clId="{DF35997B-7A88-406B-A672-F785F1F08CC8}" dt="2020-08-30T09:49:15.526" v="1088" actId="113"/>
          <ac:spMkLst>
            <pc:docMk/>
            <pc:sldMk cId="852585107" sldId="288"/>
            <ac:spMk id="18" creationId="{00000000-0000-0000-0000-000000000000}"/>
          </ac:spMkLst>
        </pc:spChg>
        <pc:spChg chg="add del mod">
          <ac:chgData name="채현 김" userId="926743c2e1b3fb25" providerId="LiveId" clId="{DF35997B-7A88-406B-A672-F785F1F08CC8}" dt="2020-08-30T09:48:31.540" v="1080" actId="207"/>
          <ac:spMkLst>
            <pc:docMk/>
            <pc:sldMk cId="852585107" sldId="288"/>
            <ac:spMk id="19" creationId="{00000000-0000-0000-0000-000000000000}"/>
          </ac:spMkLst>
        </pc:spChg>
        <pc:spChg chg="add del mod">
          <ac:chgData name="채현 김" userId="926743c2e1b3fb25" providerId="LiveId" clId="{DF35997B-7A88-406B-A672-F785F1F08CC8}" dt="2020-08-30T09:48:31.540" v="1080" actId="207"/>
          <ac:spMkLst>
            <pc:docMk/>
            <pc:sldMk cId="852585107" sldId="288"/>
            <ac:spMk id="20" creationId="{00000000-0000-0000-0000-000000000000}"/>
          </ac:spMkLst>
        </pc:spChg>
        <pc:picChg chg="add mod modCrop">
          <ac:chgData name="채현 김" userId="926743c2e1b3fb25" providerId="LiveId" clId="{DF35997B-7A88-406B-A672-F785F1F08CC8}" dt="2020-08-30T14:44:02.576" v="3815" actId="14100"/>
          <ac:picMkLst>
            <pc:docMk/>
            <pc:sldMk cId="852585107" sldId="288"/>
            <ac:picMk id="4" creationId="{7FB544DF-C741-42D3-BF71-6F84DD21C301}"/>
          </ac:picMkLst>
        </pc:picChg>
        <pc:picChg chg="add mod modCrop">
          <ac:chgData name="채현 김" userId="926743c2e1b3fb25" providerId="LiveId" clId="{DF35997B-7A88-406B-A672-F785F1F08CC8}" dt="2020-08-30T14:44:06.367" v="3816" actId="1076"/>
          <ac:picMkLst>
            <pc:docMk/>
            <pc:sldMk cId="852585107" sldId="288"/>
            <ac:picMk id="5" creationId="{73A1BB8A-CFEF-4DED-B097-5BBF636BD324}"/>
          </ac:picMkLst>
        </pc:picChg>
        <pc:picChg chg="add del mod modCrop">
          <ac:chgData name="채현 김" userId="926743c2e1b3fb25" providerId="LiveId" clId="{DF35997B-7A88-406B-A672-F785F1F08CC8}" dt="2020-08-30T14:44:20.654" v="3819" actId="1076"/>
          <ac:picMkLst>
            <pc:docMk/>
            <pc:sldMk cId="852585107" sldId="288"/>
            <ac:picMk id="6" creationId="{5316F09F-A49B-489C-BF03-4901F01EA728}"/>
          </ac:picMkLst>
        </pc:picChg>
      </pc:sldChg>
      <pc:sldChg chg="del">
        <pc:chgData name="채현 김" userId="926743c2e1b3fb25" providerId="LiveId" clId="{DF35997B-7A88-406B-A672-F785F1F08CC8}" dt="2020-08-30T09:28:55.103" v="187" actId="47"/>
        <pc:sldMkLst>
          <pc:docMk/>
          <pc:sldMk cId="345455843" sldId="289"/>
        </pc:sldMkLst>
      </pc:sldChg>
      <pc:sldChg chg="del">
        <pc:chgData name="채현 김" userId="926743c2e1b3fb25" providerId="LiveId" clId="{DF35997B-7A88-406B-A672-F785F1F08CC8}" dt="2020-08-30T09:28:55.103" v="187" actId="47"/>
        <pc:sldMkLst>
          <pc:docMk/>
          <pc:sldMk cId="2454186968" sldId="290"/>
        </pc:sldMkLst>
      </pc:sldChg>
      <pc:sldChg chg="del">
        <pc:chgData name="채현 김" userId="926743c2e1b3fb25" providerId="LiveId" clId="{DF35997B-7A88-406B-A672-F785F1F08CC8}" dt="2020-08-30T09:28:55.103" v="187" actId="47"/>
        <pc:sldMkLst>
          <pc:docMk/>
          <pc:sldMk cId="346169770" sldId="291"/>
        </pc:sldMkLst>
      </pc:sldChg>
      <pc:sldChg chg="add del">
        <pc:chgData name="채현 김" userId="926743c2e1b3fb25" providerId="LiveId" clId="{DF35997B-7A88-406B-A672-F785F1F08CC8}" dt="2020-08-30T09:31:38.536" v="317" actId="47"/>
        <pc:sldMkLst>
          <pc:docMk/>
          <pc:sldMk cId="1405681256" sldId="292"/>
        </pc:sldMkLst>
      </pc:sldChg>
      <pc:sldChg chg="addSp delSp modSp add del mod">
        <pc:chgData name="채현 김" userId="926743c2e1b3fb25" providerId="LiveId" clId="{DF35997B-7A88-406B-A672-F785F1F08CC8}" dt="2020-08-30T15:03:19.388" v="4150" actId="1036"/>
        <pc:sldMkLst>
          <pc:docMk/>
          <pc:sldMk cId="1866215808" sldId="294"/>
        </pc:sldMkLst>
        <pc:spChg chg="add del">
          <ac:chgData name="채현 김" userId="926743c2e1b3fb25" providerId="LiveId" clId="{DF35997B-7A88-406B-A672-F785F1F08CC8}" dt="2020-08-30T09:35:29.329" v="365" actId="478"/>
          <ac:spMkLst>
            <pc:docMk/>
            <pc:sldMk cId="1866215808" sldId="294"/>
            <ac:spMk id="2" creationId="{0A1964ED-50DE-4C83-94FA-43CD264ADB99}"/>
          </ac:spMkLst>
        </pc:spChg>
        <pc:spChg chg="add del mod">
          <ac:chgData name="채현 김" userId="926743c2e1b3fb25" providerId="LiveId" clId="{DF35997B-7A88-406B-A672-F785F1F08CC8}" dt="2020-08-30T14:36:56.678" v="3742" actId="478"/>
          <ac:spMkLst>
            <pc:docMk/>
            <pc:sldMk cId="1866215808" sldId="294"/>
            <ac:spMk id="2" creationId="{749D01CD-87FC-4F8C-B9D3-12322CB75C3D}"/>
          </ac:spMkLst>
        </pc:spChg>
        <pc:spChg chg="add del">
          <ac:chgData name="채현 김" userId="926743c2e1b3fb25" providerId="LiveId" clId="{DF35997B-7A88-406B-A672-F785F1F08CC8}" dt="2020-08-30T09:35:29.329" v="365" actId="478"/>
          <ac:spMkLst>
            <pc:docMk/>
            <pc:sldMk cId="1866215808" sldId="294"/>
            <ac:spMk id="3" creationId="{21CA8B07-A909-4F2B-BCDB-9B45F8B4AB2F}"/>
          </ac:spMkLst>
        </pc:spChg>
        <pc:spChg chg="add del mod">
          <ac:chgData name="채현 김" userId="926743c2e1b3fb25" providerId="LiveId" clId="{DF35997B-7A88-406B-A672-F785F1F08CC8}" dt="2020-08-30T14:36:55.243" v="3741" actId="478"/>
          <ac:spMkLst>
            <pc:docMk/>
            <pc:sldMk cId="1866215808" sldId="294"/>
            <ac:spMk id="3" creationId="{876010D6-CFBD-4051-8E13-8B32E2D5E0FB}"/>
          </ac:spMkLst>
        </pc:spChg>
        <pc:spChg chg="del">
          <ac:chgData name="채현 김" userId="926743c2e1b3fb25" providerId="LiveId" clId="{DF35997B-7A88-406B-A672-F785F1F08CC8}" dt="2020-08-30T09:32:28.117" v="334" actId="478"/>
          <ac:spMkLst>
            <pc:docMk/>
            <pc:sldMk cId="1866215808" sldId="294"/>
            <ac:spMk id="6" creationId="{00000000-0000-0000-0000-000000000000}"/>
          </ac:spMkLst>
        </pc:spChg>
        <pc:spChg chg="add del mod">
          <ac:chgData name="채현 김" userId="926743c2e1b3fb25" providerId="LiveId" clId="{DF35997B-7A88-406B-A672-F785F1F08CC8}" dt="2020-08-30T14:33:12.921" v="3617" actId="478"/>
          <ac:spMkLst>
            <pc:docMk/>
            <pc:sldMk cId="1866215808" sldId="294"/>
            <ac:spMk id="6" creationId="{FE7CD1D4-2D70-4B5B-B72A-07B4A3440670}"/>
          </ac:spMkLst>
        </pc:spChg>
        <pc:spChg chg="del">
          <ac:chgData name="채현 김" userId="926743c2e1b3fb25" providerId="LiveId" clId="{DF35997B-7A88-406B-A672-F785F1F08CC8}" dt="2020-08-30T09:32:28.117" v="334" actId="478"/>
          <ac:spMkLst>
            <pc:docMk/>
            <pc:sldMk cId="1866215808" sldId="294"/>
            <ac:spMk id="7" creationId="{00000000-0000-0000-0000-000000000000}"/>
          </ac:spMkLst>
        </pc:spChg>
        <pc:spChg chg="add del mod">
          <ac:chgData name="채현 김" userId="926743c2e1b3fb25" providerId="LiveId" clId="{DF35997B-7A88-406B-A672-F785F1F08CC8}" dt="2020-08-30T14:36:45.390" v="3739" actId="478"/>
          <ac:spMkLst>
            <pc:docMk/>
            <pc:sldMk cId="1866215808" sldId="294"/>
            <ac:spMk id="7" creationId="{0E4FC4A5-BB52-4DD6-BD94-AAD70E1A9F17}"/>
          </ac:spMkLst>
        </pc:spChg>
        <pc:spChg chg="del">
          <ac:chgData name="채현 김" userId="926743c2e1b3fb25" providerId="LiveId" clId="{DF35997B-7A88-406B-A672-F785F1F08CC8}" dt="2020-08-30T09:32:28.117" v="334" actId="478"/>
          <ac:spMkLst>
            <pc:docMk/>
            <pc:sldMk cId="1866215808" sldId="294"/>
            <ac:spMk id="8" creationId="{00000000-0000-0000-0000-000000000000}"/>
          </ac:spMkLst>
        </pc:spChg>
        <pc:spChg chg="add del mod">
          <ac:chgData name="채현 김" userId="926743c2e1b3fb25" providerId="LiveId" clId="{DF35997B-7A88-406B-A672-F785F1F08CC8}" dt="2020-08-30T14:30:12.922" v="3500" actId="767"/>
          <ac:spMkLst>
            <pc:docMk/>
            <pc:sldMk cId="1866215808" sldId="294"/>
            <ac:spMk id="8" creationId="{10E3FA52-4107-4F32-8883-46B62CABD571}"/>
          </ac:spMkLst>
        </pc:spChg>
        <pc:spChg chg="add mod">
          <ac:chgData name="채현 김" userId="926743c2e1b3fb25" providerId="LiveId" clId="{DF35997B-7A88-406B-A672-F785F1F08CC8}" dt="2020-08-30T14:56:24.778" v="4095" actId="1036"/>
          <ac:spMkLst>
            <pc:docMk/>
            <pc:sldMk cId="1866215808" sldId="294"/>
            <ac:spMk id="11" creationId="{3D10DBE7-F6D7-4A86-8257-E3E828BDD3B4}"/>
          </ac:spMkLst>
        </pc:spChg>
        <pc:spChg chg="add del">
          <ac:chgData name="채현 김" userId="926743c2e1b3fb25" providerId="LiveId" clId="{DF35997B-7A88-406B-A672-F785F1F08CC8}" dt="2020-08-30T09:35:29.329" v="365" actId="478"/>
          <ac:spMkLst>
            <pc:docMk/>
            <pc:sldMk cId="1866215808" sldId="294"/>
            <ac:spMk id="11" creationId="{6DC32AFB-D5FD-44AE-880F-85F68CA7936A}"/>
          </ac:spMkLst>
        </pc:spChg>
        <pc:spChg chg="add del">
          <ac:chgData name="채현 김" userId="926743c2e1b3fb25" providerId="LiveId" clId="{DF35997B-7A88-406B-A672-F785F1F08CC8}" dt="2020-08-30T09:35:29.329" v="365" actId="478"/>
          <ac:spMkLst>
            <pc:docMk/>
            <pc:sldMk cId="1866215808" sldId="294"/>
            <ac:spMk id="12" creationId="{0758F2A6-52F9-413B-B75B-37DA8A58B3E8}"/>
          </ac:spMkLst>
        </pc:spChg>
        <pc:spChg chg="add mod">
          <ac:chgData name="채현 김" userId="926743c2e1b3fb25" providerId="LiveId" clId="{DF35997B-7A88-406B-A672-F785F1F08CC8}" dt="2020-08-30T14:56:24.778" v="4095" actId="1036"/>
          <ac:spMkLst>
            <pc:docMk/>
            <pc:sldMk cId="1866215808" sldId="294"/>
            <ac:spMk id="12" creationId="{B64FF804-460D-4C67-B0BA-71ACC649142E}"/>
          </ac:spMkLst>
        </pc:spChg>
        <pc:spChg chg="add mod">
          <ac:chgData name="채현 김" userId="926743c2e1b3fb25" providerId="LiveId" clId="{DF35997B-7A88-406B-A672-F785F1F08CC8}" dt="2020-08-30T09:48:40.720" v="1082" actId="207"/>
          <ac:spMkLst>
            <pc:docMk/>
            <pc:sldMk cId="1866215808" sldId="294"/>
            <ac:spMk id="13" creationId="{423945EF-8CC6-409E-9D0F-33FC1CE8166F}"/>
          </ac:spMkLst>
        </pc:spChg>
        <pc:spChg chg="add mod">
          <ac:chgData name="채현 김" userId="926743c2e1b3fb25" providerId="LiveId" clId="{DF35997B-7A88-406B-A672-F785F1F08CC8}" dt="2020-08-30T09:48:40.720" v="1082" actId="207"/>
          <ac:spMkLst>
            <pc:docMk/>
            <pc:sldMk cId="1866215808" sldId="294"/>
            <ac:spMk id="14" creationId="{A3509180-52AE-4DE5-B69A-BFFA0771438D}"/>
          </ac:spMkLst>
        </pc:spChg>
        <pc:spChg chg="add mod">
          <ac:chgData name="채현 김" userId="926743c2e1b3fb25" providerId="LiveId" clId="{DF35997B-7A88-406B-A672-F785F1F08CC8}" dt="2020-08-30T09:49:10.672" v="1086" actId="113"/>
          <ac:spMkLst>
            <pc:docMk/>
            <pc:sldMk cId="1866215808" sldId="294"/>
            <ac:spMk id="15" creationId="{1AF87DA8-D1FF-4DDF-B23C-77D9A87B58CC}"/>
          </ac:spMkLst>
        </pc:spChg>
        <pc:spChg chg="add mod">
          <ac:chgData name="채현 김" userId="926743c2e1b3fb25" providerId="LiveId" clId="{DF35997B-7A88-406B-A672-F785F1F08CC8}" dt="2020-08-30T09:48:40.720" v="1082" actId="207"/>
          <ac:spMkLst>
            <pc:docMk/>
            <pc:sldMk cId="1866215808" sldId="294"/>
            <ac:spMk id="16" creationId="{E52C1748-1C75-4763-AB4F-52B4377AE66B}"/>
          </ac:spMkLst>
        </pc:spChg>
        <pc:spChg chg="del">
          <ac:chgData name="채현 김" userId="926743c2e1b3fb25" providerId="LiveId" clId="{DF35997B-7A88-406B-A672-F785F1F08CC8}" dt="2020-08-30T09:58:44.581" v="1367" actId="478"/>
          <ac:spMkLst>
            <pc:docMk/>
            <pc:sldMk cId="1866215808" sldId="294"/>
            <ac:spMk id="17" creationId="{00000000-0000-0000-0000-000000000000}"/>
          </ac:spMkLst>
        </pc:spChg>
        <pc:spChg chg="del">
          <ac:chgData name="채현 김" userId="926743c2e1b3fb25" providerId="LiveId" clId="{DF35997B-7A88-406B-A672-F785F1F08CC8}" dt="2020-08-30T09:58:44.581" v="1367" actId="478"/>
          <ac:spMkLst>
            <pc:docMk/>
            <pc:sldMk cId="1866215808" sldId="294"/>
            <ac:spMk id="18" creationId="{00000000-0000-0000-0000-000000000000}"/>
          </ac:spMkLst>
        </pc:spChg>
        <pc:spChg chg="del">
          <ac:chgData name="채현 김" userId="926743c2e1b3fb25" providerId="LiveId" clId="{DF35997B-7A88-406B-A672-F785F1F08CC8}" dt="2020-08-30T09:58:44.581" v="1367" actId="478"/>
          <ac:spMkLst>
            <pc:docMk/>
            <pc:sldMk cId="1866215808" sldId="294"/>
            <ac:spMk id="19" creationId="{00000000-0000-0000-0000-000000000000}"/>
          </ac:spMkLst>
        </pc:spChg>
        <pc:spChg chg="add mod">
          <ac:chgData name="채현 김" userId="926743c2e1b3fb25" providerId="LiveId" clId="{DF35997B-7A88-406B-A672-F785F1F08CC8}" dt="2020-08-30T14:56:24.778" v="4095" actId="1036"/>
          <ac:spMkLst>
            <pc:docMk/>
            <pc:sldMk cId="1866215808" sldId="294"/>
            <ac:spMk id="19" creationId="{1AE42B04-4CF0-43B5-9AB5-6CCE01219401}"/>
          </ac:spMkLst>
        </pc:spChg>
        <pc:spChg chg="del">
          <ac:chgData name="채현 김" userId="926743c2e1b3fb25" providerId="LiveId" clId="{DF35997B-7A88-406B-A672-F785F1F08CC8}" dt="2020-08-30T09:58:44.581" v="1367" actId="478"/>
          <ac:spMkLst>
            <pc:docMk/>
            <pc:sldMk cId="1866215808" sldId="294"/>
            <ac:spMk id="20" creationId="{00000000-0000-0000-0000-000000000000}"/>
          </ac:spMkLst>
        </pc:spChg>
        <pc:spChg chg="add del">
          <ac:chgData name="채현 김" userId="926743c2e1b3fb25" providerId="LiveId" clId="{DF35997B-7A88-406B-A672-F785F1F08CC8}" dt="2020-08-30T14:31:14.040" v="3570" actId="22"/>
          <ac:spMkLst>
            <pc:docMk/>
            <pc:sldMk cId="1866215808" sldId="294"/>
            <ac:spMk id="20" creationId="{26E0B608-B8DB-49DD-B114-1AF109D85C69}"/>
          </ac:spMkLst>
        </pc:spChg>
        <pc:spChg chg="del">
          <ac:chgData name="채현 김" userId="926743c2e1b3fb25" providerId="LiveId" clId="{DF35997B-7A88-406B-A672-F785F1F08CC8}" dt="2020-08-30T09:58:44.581" v="1367" actId="478"/>
          <ac:spMkLst>
            <pc:docMk/>
            <pc:sldMk cId="1866215808" sldId="294"/>
            <ac:spMk id="25" creationId="{00000000-0000-0000-0000-000000000000}"/>
          </ac:spMkLst>
        </pc:spChg>
        <pc:spChg chg="del">
          <ac:chgData name="채현 김" userId="926743c2e1b3fb25" providerId="LiveId" clId="{DF35997B-7A88-406B-A672-F785F1F08CC8}" dt="2020-08-30T09:58:44.581" v="1367" actId="478"/>
          <ac:spMkLst>
            <pc:docMk/>
            <pc:sldMk cId="1866215808" sldId="294"/>
            <ac:spMk id="26" creationId="{00000000-0000-0000-0000-000000000000}"/>
          </ac:spMkLst>
        </pc:spChg>
        <pc:spChg chg="del">
          <ac:chgData name="채현 김" userId="926743c2e1b3fb25" providerId="LiveId" clId="{DF35997B-7A88-406B-A672-F785F1F08CC8}" dt="2020-08-30T09:58:44.581" v="1367" actId="478"/>
          <ac:spMkLst>
            <pc:docMk/>
            <pc:sldMk cId="1866215808" sldId="294"/>
            <ac:spMk id="27" creationId="{00000000-0000-0000-0000-000000000000}"/>
          </ac:spMkLst>
        </pc:spChg>
        <pc:spChg chg="del">
          <ac:chgData name="채현 김" userId="926743c2e1b3fb25" providerId="LiveId" clId="{DF35997B-7A88-406B-A672-F785F1F08CC8}" dt="2020-08-30T09:58:44.581" v="1367" actId="478"/>
          <ac:spMkLst>
            <pc:docMk/>
            <pc:sldMk cId="1866215808" sldId="294"/>
            <ac:spMk id="28" creationId="{00000000-0000-0000-0000-000000000000}"/>
          </ac:spMkLst>
        </pc:spChg>
        <pc:spChg chg="del">
          <ac:chgData name="채현 김" userId="926743c2e1b3fb25" providerId="LiveId" clId="{DF35997B-7A88-406B-A672-F785F1F08CC8}" dt="2020-08-30T09:58:44.581" v="1367" actId="478"/>
          <ac:spMkLst>
            <pc:docMk/>
            <pc:sldMk cId="1866215808" sldId="294"/>
            <ac:spMk id="29" creationId="{00000000-0000-0000-0000-000000000000}"/>
          </ac:spMkLst>
        </pc:spChg>
        <pc:spChg chg="add del">
          <ac:chgData name="채현 김" userId="926743c2e1b3fb25" providerId="LiveId" clId="{DF35997B-7A88-406B-A672-F785F1F08CC8}" dt="2020-08-30T14:31:14.040" v="3570" actId="22"/>
          <ac:spMkLst>
            <pc:docMk/>
            <pc:sldMk cId="1866215808" sldId="294"/>
            <ac:spMk id="29" creationId="{EA90FE3C-0039-4C88-B4C1-1DFB59744BBE}"/>
          </ac:spMkLst>
        </pc:spChg>
        <pc:spChg chg="del">
          <ac:chgData name="채현 김" userId="926743c2e1b3fb25" providerId="LiveId" clId="{DF35997B-7A88-406B-A672-F785F1F08CC8}" dt="2020-08-30T09:58:44.581" v="1367" actId="478"/>
          <ac:spMkLst>
            <pc:docMk/>
            <pc:sldMk cId="1866215808" sldId="294"/>
            <ac:spMk id="30" creationId="{00000000-0000-0000-0000-000000000000}"/>
          </ac:spMkLst>
        </pc:spChg>
        <pc:spChg chg="del">
          <ac:chgData name="채현 김" userId="926743c2e1b3fb25" providerId="LiveId" clId="{DF35997B-7A88-406B-A672-F785F1F08CC8}" dt="2020-08-30T09:58:44.581" v="1367" actId="478"/>
          <ac:spMkLst>
            <pc:docMk/>
            <pc:sldMk cId="1866215808" sldId="294"/>
            <ac:spMk id="31" creationId="{00000000-0000-0000-0000-000000000000}"/>
          </ac:spMkLst>
        </pc:spChg>
        <pc:spChg chg="add del">
          <ac:chgData name="채현 김" userId="926743c2e1b3fb25" providerId="LiveId" clId="{DF35997B-7A88-406B-A672-F785F1F08CC8}" dt="2020-08-30T14:31:14.040" v="3570" actId="22"/>
          <ac:spMkLst>
            <pc:docMk/>
            <pc:sldMk cId="1866215808" sldId="294"/>
            <ac:spMk id="31" creationId="{0BB2E197-D3E9-4691-AAC4-74940C8ABA62}"/>
          </ac:spMkLst>
        </pc:spChg>
        <pc:spChg chg="del">
          <ac:chgData name="채현 김" userId="926743c2e1b3fb25" providerId="LiveId" clId="{DF35997B-7A88-406B-A672-F785F1F08CC8}" dt="2020-08-30T09:31:56.236" v="328" actId="478"/>
          <ac:spMkLst>
            <pc:docMk/>
            <pc:sldMk cId="1866215808" sldId="294"/>
            <ac:spMk id="32" creationId="{00000000-0000-0000-0000-000000000000}"/>
          </ac:spMkLst>
        </pc:spChg>
        <pc:spChg chg="add mod">
          <ac:chgData name="채현 김" userId="926743c2e1b3fb25" providerId="LiveId" clId="{DF35997B-7A88-406B-A672-F785F1F08CC8}" dt="2020-08-30T14:56:24.778" v="4095" actId="1036"/>
          <ac:spMkLst>
            <pc:docMk/>
            <pc:sldMk cId="1866215808" sldId="294"/>
            <ac:spMk id="36" creationId="{A2420E3B-8B38-4D5D-9166-D1D9087ADF7B}"/>
          </ac:spMkLst>
        </pc:spChg>
        <pc:spChg chg="add mod">
          <ac:chgData name="채현 김" userId="926743c2e1b3fb25" providerId="LiveId" clId="{DF35997B-7A88-406B-A672-F785F1F08CC8}" dt="2020-08-30T15:03:19.388" v="4150" actId="1036"/>
          <ac:spMkLst>
            <pc:docMk/>
            <pc:sldMk cId="1866215808" sldId="294"/>
            <ac:spMk id="37" creationId="{DBFCA69F-D803-4663-A192-33EE974BDE7F}"/>
          </ac:spMkLst>
        </pc:spChg>
        <pc:spChg chg="add mod">
          <ac:chgData name="채현 김" userId="926743c2e1b3fb25" providerId="LiveId" clId="{DF35997B-7A88-406B-A672-F785F1F08CC8}" dt="2020-08-30T15:03:19.388" v="4150" actId="1036"/>
          <ac:spMkLst>
            <pc:docMk/>
            <pc:sldMk cId="1866215808" sldId="294"/>
            <ac:spMk id="38" creationId="{0555C667-1618-4B50-B5FF-80DC1C9539A2}"/>
          </ac:spMkLst>
        </pc:spChg>
        <pc:spChg chg="add mod">
          <ac:chgData name="채현 김" userId="926743c2e1b3fb25" providerId="LiveId" clId="{DF35997B-7A88-406B-A672-F785F1F08CC8}" dt="2020-08-30T15:03:19.388" v="4150" actId="1036"/>
          <ac:spMkLst>
            <pc:docMk/>
            <pc:sldMk cId="1866215808" sldId="294"/>
            <ac:spMk id="39" creationId="{7AA3B6DB-E30F-43C6-A0FE-F077D4DDE109}"/>
          </ac:spMkLst>
        </pc:spChg>
        <pc:spChg chg="add del mod">
          <ac:chgData name="채현 김" userId="926743c2e1b3fb25" providerId="LiveId" clId="{DF35997B-7A88-406B-A672-F785F1F08CC8}" dt="2020-08-30T14:36:29.586" v="3728" actId="478"/>
          <ac:spMkLst>
            <pc:docMk/>
            <pc:sldMk cId="1866215808" sldId="294"/>
            <ac:spMk id="43" creationId="{1E5362D0-A129-48A6-B550-7F928619501B}"/>
          </ac:spMkLst>
        </pc:spChg>
        <pc:spChg chg="add mod">
          <ac:chgData name="채현 김" userId="926743c2e1b3fb25" providerId="LiveId" clId="{DF35997B-7A88-406B-A672-F785F1F08CC8}" dt="2020-08-30T15:03:19.388" v="4150" actId="1036"/>
          <ac:spMkLst>
            <pc:docMk/>
            <pc:sldMk cId="1866215808" sldId="294"/>
            <ac:spMk id="47" creationId="{66560A99-1CBB-41EA-B617-7CA6C4F417DB}"/>
          </ac:spMkLst>
        </pc:spChg>
        <pc:spChg chg="add del">
          <ac:chgData name="채현 김" userId="926743c2e1b3fb25" providerId="LiveId" clId="{DF35997B-7A88-406B-A672-F785F1F08CC8}" dt="2020-08-30T14:36:41.712" v="3738" actId="478"/>
          <ac:spMkLst>
            <pc:docMk/>
            <pc:sldMk cId="1866215808" sldId="294"/>
            <ac:spMk id="49" creationId="{A0FA10F1-EF05-48F0-A066-0E4F5F2C2893}"/>
          </ac:spMkLst>
        </pc:spChg>
        <pc:spChg chg="add del mod">
          <ac:chgData name="채현 김" userId="926743c2e1b3fb25" providerId="LiveId" clId="{DF35997B-7A88-406B-A672-F785F1F08CC8}" dt="2020-08-30T14:36:41.166" v="3737" actId="478"/>
          <ac:spMkLst>
            <pc:docMk/>
            <pc:sldMk cId="1866215808" sldId="294"/>
            <ac:spMk id="50" creationId="{02347B8B-4BC6-4F85-93D9-D1AD51636C60}"/>
          </ac:spMkLst>
        </pc:spChg>
        <pc:spChg chg="add del mod">
          <ac:chgData name="채현 김" userId="926743c2e1b3fb25" providerId="LiveId" clId="{DF35997B-7A88-406B-A672-F785F1F08CC8}" dt="2020-08-30T14:36:31.709" v="3730"/>
          <ac:spMkLst>
            <pc:docMk/>
            <pc:sldMk cId="1866215808" sldId="294"/>
            <ac:spMk id="51" creationId="{67A3AE88-A2E8-4BE2-AFBC-6819FD86993D}"/>
          </ac:spMkLst>
        </pc:spChg>
        <pc:spChg chg="add mod">
          <ac:chgData name="채현 김" userId="926743c2e1b3fb25" providerId="LiveId" clId="{DF35997B-7A88-406B-A672-F785F1F08CC8}" dt="2020-08-30T14:56:24.778" v="4095" actId="1036"/>
          <ac:spMkLst>
            <pc:docMk/>
            <pc:sldMk cId="1866215808" sldId="294"/>
            <ac:spMk id="53" creationId="{935B7079-2992-498F-9308-B595010FD464}"/>
          </ac:spMkLst>
        </pc:spChg>
        <pc:spChg chg="add del mod">
          <ac:chgData name="채현 김" userId="926743c2e1b3fb25" providerId="LiveId" clId="{DF35997B-7A88-406B-A672-F785F1F08CC8}" dt="2020-08-30T14:45:51.758" v="3879" actId="478"/>
          <ac:spMkLst>
            <pc:docMk/>
            <pc:sldMk cId="1866215808" sldId="294"/>
            <ac:spMk id="54" creationId="{00B596D2-3EE1-4704-A1D8-7500AE7EC2B3}"/>
          </ac:spMkLst>
        </pc:spChg>
        <pc:spChg chg="add del mod">
          <ac:chgData name="채현 김" userId="926743c2e1b3fb25" providerId="LiveId" clId="{DF35997B-7A88-406B-A672-F785F1F08CC8}" dt="2020-08-30T14:46:42.587" v="3901" actId="478"/>
          <ac:spMkLst>
            <pc:docMk/>
            <pc:sldMk cId="1866215808" sldId="294"/>
            <ac:spMk id="55" creationId="{D65F5859-55D5-47F9-A76E-CB94A819A6A3}"/>
          </ac:spMkLst>
        </pc:spChg>
        <pc:spChg chg="add del mod">
          <ac:chgData name="채현 김" userId="926743c2e1b3fb25" providerId="LiveId" clId="{DF35997B-7A88-406B-A672-F785F1F08CC8}" dt="2020-08-30T14:51:07.565" v="4008" actId="478"/>
          <ac:spMkLst>
            <pc:docMk/>
            <pc:sldMk cId="1866215808" sldId="294"/>
            <ac:spMk id="57" creationId="{619F4F1D-6DEF-4456-864A-7BED041F9022}"/>
          </ac:spMkLst>
        </pc:spChg>
        <pc:spChg chg="add del mod">
          <ac:chgData name="채현 김" userId="926743c2e1b3fb25" providerId="LiveId" clId="{DF35997B-7A88-406B-A672-F785F1F08CC8}" dt="2020-08-30T14:51:07.565" v="4008" actId="478"/>
          <ac:spMkLst>
            <pc:docMk/>
            <pc:sldMk cId="1866215808" sldId="294"/>
            <ac:spMk id="59" creationId="{BD17CBFD-C191-4756-9BB4-773F8A606303}"/>
          </ac:spMkLst>
        </pc:spChg>
        <pc:spChg chg="add mod">
          <ac:chgData name="채현 김" userId="926743c2e1b3fb25" providerId="LiveId" clId="{DF35997B-7A88-406B-A672-F785F1F08CC8}" dt="2020-08-30T14:56:24.778" v="4095" actId="1036"/>
          <ac:spMkLst>
            <pc:docMk/>
            <pc:sldMk cId="1866215808" sldId="294"/>
            <ac:spMk id="60" creationId="{54C679D0-1E47-4C4E-99A3-50D17037B3AB}"/>
          </ac:spMkLst>
        </pc:spChg>
        <pc:spChg chg="add mod">
          <ac:chgData name="채현 김" userId="926743c2e1b3fb25" providerId="LiveId" clId="{DF35997B-7A88-406B-A672-F785F1F08CC8}" dt="2020-08-30T14:56:24.778" v="4095" actId="1036"/>
          <ac:spMkLst>
            <pc:docMk/>
            <pc:sldMk cId="1866215808" sldId="294"/>
            <ac:spMk id="61" creationId="{BC251F80-9DF0-447F-85AA-7243829D3821}"/>
          </ac:spMkLst>
        </pc:spChg>
        <pc:spChg chg="add mod">
          <ac:chgData name="채현 김" userId="926743c2e1b3fb25" providerId="LiveId" clId="{DF35997B-7A88-406B-A672-F785F1F08CC8}" dt="2020-08-30T14:56:24.778" v="4095" actId="1036"/>
          <ac:spMkLst>
            <pc:docMk/>
            <pc:sldMk cId="1866215808" sldId="294"/>
            <ac:spMk id="62" creationId="{FA114845-6DF6-4807-867A-5E9A0FA1DB44}"/>
          </ac:spMkLst>
        </pc:spChg>
        <pc:spChg chg="add mod">
          <ac:chgData name="채현 김" userId="926743c2e1b3fb25" providerId="LiveId" clId="{DF35997B-7A88-406B-A672-F785F1F08CC8}" dt="2020-08-30T15:03:19.388" v="4150" actId="1036"/>
          <ac:spMkLst>
            <pc:docMk/>
            <pc:sldMk cId="1866215808" sldId="294"/>
            <ac:spMk id="66" creationId="{367E4223-1787-493C-9803-BFC626040762}"/>
          </ac:spMkLst>
        </pc:spChg>
        <pc:spChg chg="add mod">
          <ac:chgData name="채현 김" userId="926743c2e1b3fb25" providerId="LiveId" clId="{DF35997B-7A88-406B-A672-F785F1F08CC8}" dt="2020-08-30T15:03:19.388" v="4150" actId="1036"/>
          <ac:spMkLst>
            <pc:docMk/>
            <pc:sldMk cId="1866215808" sldId="294"/>
            <ac:spMk id="67" creationId="{05A39963-4D6E-40C3-8A03-803EA3C20038}"/>
          </ac:spMkLst>
        </pc:spChg>
        <pc:spChg chg="add mod">
          <ac:chgData name="채현 김" userId="926743c2e1b3fb25" providerId="LiveId" clId="{DF35997B-7A88-406B-A672-F785F1F08CC8}" dt="2020-08-30T15:03:19.388" v="4150" actId="1036"/>
          <ac:spMkLst>
            <pc:docMk/>
            <pc:sldMk cId="1866215808" sldId="294"/>
            <ac:spMk id="68" creationId="{77137058-DAE4-4E5F-969D-50C424634169}"/>
          </ac:spMkLst>
        </pc:spChg>
        <pc:spChg chg="add mod">
          <ac:chgData name="채현 김" userId="926743c2e1b3fb25" providerId="LiveId" clId="{DF35997B-7A88-406B-A672-F785F1F08CC8}" dt="2020-08-30T15:03:19.388" v="4150" actId="1036"/>
          <ac:spMkLst>
            <pc:docMk/>
            <pc:sldMk cId="1866215808" sldId="294"/>
            <ac:spMk id="72" creationId="{180B30CE-76D0-49DF-B804-F4638942C149}"/>
          </ac:spMkLst>
        </pc:spChg>
        <pc:spChg chg="add mod">
          <ac:chgData name="채현 김" userId="926743c2e1b3fb25" providerId="LiveId" clId="{DF35997B-7A88-406B-A672-F785F1F08CC8}" dt="2020-08-30T15:02:56.821" v="4148" actId="20577"/>
          <ac:spMkLst>
            <pc:docMk/>
            <pc:sldMk cId="1866215808" sldId="294"/>
            <ac:spMk id="74" creationId="{2CB729D8-FD8B-41D1-8A63-23DF4B29EFBB}"/>
          </ac:spMkLst>
        </pc:spChg>
        <pc:spChg chg="add mod">
          <ac:chgData name="채현 김" userId="926743c2e1b3fb25" providerId="LiveId" clId="{DF35997B-7A88-406B-A672-F785F1F08CC8}" dt="2020-08-30T15:03:19.388" v="4150" actId="1036"/>
          <ac:spMkLst>
            <pc:docMk/>
            <pc:sldMk cId="1866215808" sldId="294"/>
            <ac:spMk id="76" creationId="{AA6648C4-D497-4D60-BC4E-EF09FD75D032}"/>
          </ac:spMkLst>
        </pc:spChg>
        <pc:spChg chg="add mod">
          <ac:chgData name="채현 김" userId="926743c2e1b3fb25" providerId="LiveId" clId="{DF35997B-7A88-406B-A672-F785F1F08CC8}" dt="2020-08-30T15:01:02.493" v="4138" actId="1076"/>
          <ac:spMkLst>
            <pc:docMk/>
            <pc:sldMk cId="1866215808" sldId="294"/>
            <ac:spMk id="86" creationId="{7CCC32A5-3C3B-4873-A7C5-4B2DD76F2BA2}"/>
          </ac:spMkLst>
        </pc:spChg>
        <pc:spChg chg="add mod">
          <ac:chgData name="채현 김" userId="926743c2e1b3fb25" providerId="LiveId" clId="{DF35997B-7A88-406B-A672-F785F1F08CC8}" dt="2020-08-30T15:01:05.234" v="4139" actId="1076"/>
          <ac:spMkLst>
            <pc:docMk/>
            <pc:sldMk cId="1866215808" sldId="294"/>
            <ac:spMk id="88" creationId="{3C2E705D-465B-403C-909C-25FE714CBDC5}"/>
          </ac:spMkLst>
        </pc:spChg>
        <pc:cxnChg chg="add mod">
          <ac:chgData name="채현 김" userId="926743c2e1b3fb25" providerId="LiveId" clId="{DF35997B-7A88-406B-A672-F785F1F08CC8}" dt="2020-08-30T14:56:24.778" v="4095" actId="1036"/>
          <ac:cxnSpMkLst>
            <pc:docMk/>
            <pc:sldMk cId="1866215808" sldId="294"/>
            <ac:cxnSpMk id="33" creationId="{D61CCC92-70F1-49C1-BBC7-088C87C0AA30}"/>
          </ac:cxnSpMkLst>
        </pc:cxnChg>
        <pc:cxnChg chg="add mod">
          <ac:chgData name="채현 김" userId="926743c2e1b3fb25" providerId="LiveId" clId="{DF35997B-7A88-406B-A672-F785F1F08CC8}" dt="2020-08-30T14:56:24.778" v="4095" actId="1036"/>
          <ac:cxnSpMkLst>
            <pc:docMk/>
            <pc:sldMk cId="1866215808" sldId="294"/>
            <ac:cxnSpMk id="34" creationId="{247B29F7-9688-420F-912E-2DFB0C77BD82}"/>
          </ac:cxnSpMkLst>
        </pc:cxnChg>
        <pc:cxnChg chg="add mod">
          <ac:chgData name="채현 김" userId="926743c2e1b3fb25" providerId="LiveId" clId="{DF35997B-7A88-406B-A672-F785F1F08CC8}" dt="2020-08-30T14:56:24.778" v="4095" actId="1036"/>
          <ac:cxnSpMkLst>
            <pc:docMk/>
            <pc:sldMk cId="1866215808" sldId="294"/>
            <ac:cxnSpMk id="35" creationId="{2AB95850-3790-4994-A446-E80D4DE6F156}"/>
          </ac:cxnSpMkLst>
        </pc:cxnChg>
        <pc:cxnChg chg="add mod">
          <ac:chgData name="채현 김" userId="926743c2e1b3fb25" providerId="LiveId" clId="{DF35997B-7A88-406B-A672-F785F1F08CC8}" dt="2020-08-30T15:03:19.388" v="4150" actId="1036"/>
          <ac:cxnSpMkLst>
            <pc:docMk/>
            <pc:sldMk cId="1866215808" sldId="294"/>
            <ac:cxnSpMk id="40" creationId="{E164E0C8-A192-4306-B3E0-0DC803E9DC19}"/>
          </ac:cxnSpMkLst>
        </pc:cxnChg>
        <pc:cxnChg chg="add mod">
          <ac:chgData name="채현 김" userId="926743c2e1b3fb25" providerId="LiveId" clId="{DF35997B-7A88-406B-A672-F785F1F08CC8}" dt="2020-08-30T15:03:19.388" v="4150" actId="1036"/>
          <ac:cxnSpMkLst>
            <pc:docMk/>
            <pc:sldMk cId="1866215808" sldId="294"/>
            <ac:cxnSpMk id="41" creationId="{60F154B2-6D1A-4B10-B393-A11F4A5F9CF1}"/>
          </ac:cxnSpMkLst>
        </pc:cxnChg>
        <pc:cxnChg chg="add mod">
          <ac:chgData name="채현 김" userId="926743c2e1b3fb25" providerId="LiveId" clId="{DF35997B-7A88-406B-A672-F785F1F08CC8}" dt="2020-08-30T15:03:19.388" v="4150" actId="1036"/>
          <ac:cxnSpMkLst>
            <pc:docMk/>
            <pc:sldMk cId="1866215808" sldId="294"/>
            <ac:cxnSpMk id="42" creationId="{9EFD8085-1B84-417F-BC4B-3DFDCF587A3E}"/>
          </ac:cxnSpMkLst>
        </pc:cxnChg>
        <pc:cxnChg chg="add mod">
          <ac:chgData name="채현 김" userId="926743c2e1b3fb25" providerId="LiveId" clId="{DF35997B-7A88-406B-A672-F785F1F08CC8}" dt="2020-08-30T15:03:19.388" v="4150" actId="1036"/>
          <ac:cxnSpMkLst>
            <pc:docMk/>
            <pc:sldMk cId="1866215808" sldId="294"/>
            <ac:cxnSpMk id="48" creationId="{26B524BE-42ED-45B0-AB6E-865986B1F6CC}"/>
          </ac:cxnSpMkLst>
        </pc:cxnChg>
        <pc:cxnChg chg="add mod">
          <ac:chgData name="채현 김" userId="926743c2e1b3fb25" providerId="LiveId" clId="{DF35997B-7A88-406B-A672-F785F1F08CC8}" dt="2020-08-30T14:56:24.778" v="4095" actId="1036"/>
          <ac:cxnSpMkLst>
            <pc:docMk/>
            <pc:sldMk cId="1866215808" sldId="294"/>
            <ac:cxnSpMk id="63" creationId="{CF5AA2C9-1406-4F1F-ABDB-18D60494B22F}"/>
          </ac:cxnSpMkLst>
        </pc:cxnChg>
        <pc:cxnChg chg="add mod">
          <ac:chgData name="채현 김" userId="926743c2e1b3fb25" providerId="LiveId" clId="{DF35997B-7A88-406B-A672-F785F1F08CC8}" dt="2020-08-30T14:56:24.778" v="4095" actId="1036"/>
          <ac:cxnSpMkLst>
            <pc:docMk/>
            <pc:sldMk cId="1866215808" sldId="294"/>
            <ac:cxnSpMk id="64" creationId="{64741DBF-0AA0-4D70-8A16-337BC2551EC2}"/>
          </ac:cxnSpMkLst>
        </pc:cxnChg>
        <pc:cxnChg chg="add mod">
          <ac:chgData name="채현 김" userId="926743c2e1b3fb25" providerId="LiveId" clId="{DF35997B-7A88-406B-A672-F785F1F08CC8}" dt="2020-08-30T14:56:24.778" v="4095" actId="1036"/>
          <ac:cxnSpMkLst>
            <pc:docMk/>
            <pc:sldMk cId="1866215808" sldId="294"/>
            <ac:cxnSpMk id="65" creationId="{10F7DBDF-8E8B-42A5-B5E5-10F620F0074D}"/>
          </ac:cxnSpMkLst>
        </pc:cxnChg>
        <pc:cxnChg chg="add mod">
          <ac:chgData name="채현 김" userId="926743c2e1b3fb25" providerId="LiveId" clId="{DF35997B-7A88-406B-A672-F785F1F08CC8}" dt="2020-08-30T15:03:19.388" v="4150" actId="1036"/>
          <ac:cxnSpMkLst>
            <pc:docMk/>
            <pc:sldMk cId="1866215808" sldId="294"/>
            <ac:cxnSpMk id="69" creationId="{151F677B-E917-4573-B6F2-8DE67D2561C0}"/>
          </ac:cxnSpMkLst>
        </pc:cxnChg>
        <pc:cxnChg chg="add mod">
          <ac:chgData name="채현 김" userId="926743c2e1b3fb25" providerId="LiveId" clId="{DF35997B-7A88-406B-A672-F785F1F08CC8}" dt="2020-08-30T15:03:19.388" v="4150" actId="1036"/>
          <ac:cxnSpMkLst>
            <pc:docMk/>
            <pc:sldMk cId="1866215808" sldId="294"/>
            <ac:cxnSpMk id="70" creationId="{DB1CF107-C8A2-4BBF-ADB5-F20C61890BB5}"/>
          </ac:cxnSpMkLst>
        </pc:cxnChg>
        <pc:cxnChg chg="add mod">
          <ac:chgData name="채현 김" userId="926743c2e1b3fb25" providerId="LiveId" clId="{DF35997B-7A88-406B-A672-F785F1F08CC8}" dt="2020-08-30T15:03:19.388" v="4150" actId="1036"/>
          <ac:cxnSpMkLst>
            <pc:docMk/>
            <pc:sldMk cId="1866215808" sldId="294"/>
            <ac:cxnSpMk id="71" creationId="{E457D165-5C04-4F9F-A125-CA6D72CF7873}"/>
          </ac:cxnSpMkLst>
        </pc:cxnChg>
        <pc:cxnChg chg="add mod">
          <ac:chgData name="채현 김" userId="926743c2e1b3fb25" providerId="LiveId" clId="{DF35997B-7A88-406B-A672-F785F1F08CC8}" dt="2020-08-30T15:03:19.388" v="4150" actId="1036"/>
          <ac:cxnSpMkLst>
            <pc:docMk/>
            <pc:sldMk cId="1866215808" sldId="294"/>
            <ac:cxnSpMk id="73" creationId="{65C77B1B-1C42-40E0-844B-922EE080C8D6}"/>
          </ac:cxnSpMkLst>
        </pc:cxnChg>
        <pc:cxnChg chg="add mod">
          <ac:chgData name="채현 김" userId="926743c2e1b3fb25" providerId="LiveId" clId="{DF35997B-7A88-406B-A672-F785F1F08CC8}" dt="2020-08-30T14:56:24.778" v="4095" actId="1036"/>
          <ac:cxnSpMkLst>
            <pc:docMk/>
            <pc:sldMk cId="1866215808" sldId="294"/>
            <ac:cxnSpMk id="78" creationId="{87DA7961-4C4E-4D1A-A8D8-D4B07A0660EB}"/>
          </ac:cxnSpMkLst>
        </pc:cxnChg>
        <pc:cxnChg chg="add mod">
          <ac:chgData name="채현 김" userId="926743c2e1b3fb25" providerId="LiveId" clId="{DF35997B-7A88-406B-A672-F785F1F08CC8}" dt="2020-08-30T15:03:19.388" v="4150" actId="1036"/>
          <ac:cxnSpMkLst>
            <pc:docMk/>
            <pc:sldMk cId="1866215808" sldId="294"/>
            <ac:cxnSpMk id="79" creationId="{2EBA97A6-CD20-4BF5-AA4E-8A30D962A58E}"/>
          </ac:cxnSpMkLst>
        </pc:cxnChg>
        <pc:cxnChg chg="add mod">
          <ac:chgData name="채현 김" userId="926743c2e1b3fb25" providerId="LiveId" clId="{DF35997B-7A88-406B-A672-F785F1F08CC8}" dt="2020-08-30T15:03:19.388" v="4150" actId="1036"/>
          <ac:cxnSpMkLst>
            <pc:docMk/>
            <pc:sldMk cId="1866215808" sldId="294"/>
            <ac:cxnSpMk id="80" creationId="{D74D793E-9EBB-435E-B4B6-77FE2856BA4E}"/>
          </ac:cxnSpMkLst>
        </pc:cxnChg>
        <pc:cxnChg chg="add mod">
          <ac:chgData name="채현 김" userId="926743c2e1b3fb25" providerId="LiveId" clId="{DF35997B-7A88-406B-A672-F785F1F08CC8}" dt="2020-08-30T14:56:24.778" v="4095" actId="1036"/>
          <ac:cxnSpMkLst>
            <pc:docMk/>
            <pc:sldMk cId="1866215808" sldId="294"/>
            <ac:cxnSpMk id="81" creationId="{42FEA7B8-6B69-46D5-868B-FE4B171FCA04}"/>
          </ac:cxnSpMkLst>
        </pc:cxnChg>
        <pc:cxnChg chg="add mod">
          <ac:chgData name="채현 김" userId="926743c2e1b3fb25" providerId="LiveId" clId="{DF35997B-7A88-406B-A672-F785F1F08CC8}" dt="2020-08-30T14:56:24.778" v="4095" actId="1036"/>
          <ac:cxnSpMkLst>
            <pc:docMk/>
            <pc:sldMk cId="1866215808" sldId="294"/>
            <ac:cxnSpMk id="82" creationId="{6CE8250F-6A93-4C8B-9649-F4B2689F0112}"/>
          </ac:cxnSpMkLst>
        </pc:cxnChg>
        <pc:cxnChg chg="add mod">
          <ac:chgData name="채현 김" userId="926743c2e1b3fb25" providerId="LiveId" clId="{DF35997B-7A88-406B-A672-F785F1F08CC8}" dt="2020-08-30T14:56:24.778" v="4095" actId="1036"/>
          <ac:cxnSpMkLst>
            <pc:docMk/>
            <pc:sldMk cId="1866215808" sldId="294"/>
            <ac:cxnSpMk id="83" creationId="{95FA8FF8-6E4B-4CC3-B7EA-58D37035E5EC}"/>
          </ac:cxnSpMkLst>
        </pc:cxnChg>
        <pc:cxnChg chg="add mod">
          <ac:chgData name="채현 김" userId="926743c2e1b3fb25" providerId="LiveId" clId="{DF35997B-7A88-406B-A672-F785F1F08CC8}" dt="2020-08-30T15:03:19.388" v="4150" actId="1036"/>
          <ac:cxnSpMkLst>
            <pc:docMk/>
            <pc:sldMk cId="1866215808" sldId="294"/>
            <ac:cxnSpMk id="84" creationId="{98BEF7C2-9507-46DD-922A-A025A59E668C}"/>
          </ac:cxnSpMkLst>
        </pc:cxnChg>
      </pc:sldChg>
      <pc:sldChg chg="addSp delSp modSp mod">
        <pc:chgData name="채현 김" userId="926743c2e1b3fb25" providerId="LiveId" clId="{DF35997B-7A88-406B-A672-F785F1F08CC8}" dt="2020-08-30T14:05:04.829" v="2368" actId="1035"/>
        <pc:sldMkLst>
          <pc:docMk/>
          <pc:sldMk cId="2681623969" sldId="295"/>
        </pc:sldMkLst>
        <pc:spChg chg="add del">
          <ac:chgData name="채현 김" userId="926743c2e1b3fb25" providerId="LiveId" clId="{DF35997B-7A88-406B-A672-F785F1F08CC8}" dt="2020-08-30T09:35:32.824" v="367" actId="478"/>
          <ac:spMkLst>
            <pc:docMk/>
            <pc:sldMk cId="2681623969" sldId="295"/>
            <ac:spMk id="2" creationId="{6366477C-FE95-46EC-9B1F-126EB26616D4}"/>
          </ac:spMkLst>
        </pc:spChg>
        <pc:spChg chg="add mod">
          <ac:chgData name="채현 김" userId="926743c2e1b3fb25" providerId="LiveId" clId="{DF35997B-7A88-406B-A672-F785F1F08CC8}" dt="2020-08-30T14:05:04.829" v="2368" actId="1035"/>
          <ac:spMkLst>
            <pc:docMk/>
            <pc:sldMk cId="2681623969" sldId="295"/>
            <ac:spMk id="3" creationId="{2B4AF893-7A2C-4A2F-A7BB-318132B8CADB}"/>
          </ac:spMkLst>
        </pc:spChg>
        <pc:spChg chg="add del">
          <ac:chgData name="채현 김" userId="926743c2e1b3fb25" providerId="LiveId" clId="{DF35997B-7A88-406B-A672-F785F1F08CC8}" dt="2020-08-30T09:35:32.824" v="367" actId="478"/>
          <ac:spMkLst>
            <pc:docMk/>
            <pc:sldMk cId="2681623969" sldId="295"/>
            <ac:spMk id="3" creationId="{DCCCEEFD-FBA5-4074-B86E-DCC6ABF7F37C}"/>
          </ac:spMkLst>
        </pc:spChg>
        <pc:spChg chg="del">
          <ac:chgData name="채현 김" userId="926743c2e1b3fb25" providerId="LiveId" clId="{DF35997B-7A88-406B-A672-F785F1F08CC8}" dt="2020-08-30T09:32:31.795" v="336" actId="478"/>
          <ac:spMkLst>
            <pc:docMk/>
            <pc:sldMk cId="2681623969" sldId="295"/>
            <ac:spMk id="6" creationId="{00000000-0000-0000-0000-000000000000}"/>
          </ac:spMkLst>
        </pc:spChg>
        <pc:spChg chg="del">
          <ac:chgData name="채현 김" userId="926743c2e1b3fb25" providerId="LiveId" clId="{DF35997B-7A88-406B-A672-F785F1F08CC8}" dt="2020-08-30T09:32:31.795" v="336" actId="478"/>
          <ac:spMkLst>
            <pc:docMk/>
            <pc:sldMk cId="2681623969" sldId="295"/>
            <ac:spMk id="7" creationId="{00000000-0000-0000-0000-000000000000}"/>
          </ac:spMkLst>
        </pc:spChg>
        <pc:spChg chg="add del mod">
          <ac:chgData name="채현 김" userId="926743c2e1b3fb25" providerId="LiveId" clId="{DF35997B-7A88-406B-A672-F785F1F08CC8}" dt="2020-08-30T11:18:44.373" v="2077" actId="478"/>
          <ac:spMkLst>
            <pc:docMk/>
            <pc:sldMk cId="2681623969" sldId="295"/>
            <ac:spMk id="7" creationId="{42202F91-D499-40E0-92D9-E0466074D9D2}"/>
          </ac:spMkLst>
        </pc:spChg>
        <pc:spChg chg="add mod">
          <ac:chgData name="채현 김" userId="926743c2e1b3fb25" providerId="LiveId" clId="{DF35997B-7A88-406B-A672-F785F1F08CC8}" dt="2020-08-30T14:05:04.829" v="2368" actId="1035"/>
          <ac:spMkLst>
            <pc:docMk/>
            <pc:sldMk cId="2681623969" sldId="295"/>
            <ac:spMk id="7" creationId="{B7356483-EFFC-4DDE-9B7E-A1102C28A45E}"/>
          </ac:spMkLst>
        </pc:spChg>
        <pc:spChg chg="del">
          <ac:chgData name="채현 김" userId="926743c2e1b3fb25" providerId="LiveId" clId="{DF35997B-7A88-406B-A672-F785F1F08CC8}" dt="2020-08-30T09:32:31.795" v="336" actId="478"/>
          <ac:spMkLst>
            <pc:docMk/>
            <pc:sldMk cId="2681623969" sldId="295"/>
            <ac:spMk id="8" creationId="{00000000-0000-0000-0000-000000000000}"/>
          </ac:spMkLst>
        </pc:spChg>
        <pc:spChg chg="add del">
          <ac:chgData name="채현 김" userId="926743c2e1b3fb25" providerId="LiveId" clId="{DF35997B-7A88-406B-A672-F785F1F08CC8}" dt="2020-08-30T09:35:32.824" v="367" actId="478"/>
          <ac:spMkLst>
            <pc:docMk/>
            <pc:sldMk cId="2681623969" sldId="295"/>
            <ac:spMk id="11" creationId="{53382B34-3D10-4D72-BCA9-ECA3621C3CFF}"/>
          </ac:spMkLst>
        </pc:spChg>
        <pc:spChg chg="add mod">
          <ac:chgData name="채현 김" userId="926743c2e1b3fb25" providerId="LiveId" clId="{DF35997B-7A88-406B-A672-F785F1F08CC8}" dt="2020-08-30T14:05:04.829" v="2368" actId="1035"/>
          <ac:spMkLst>
            <pc:docMk/>
            <pc:sldMk cId="2681623969" sldId="295"/>
            <ac:spMk id="11" creationId="{866F3EE0-F3CB-4E5D-BBDE-6B4A41E61621}"/>
          </ac:spMkLst>
        </pc:spChg>
        <pc:spChg chg="add del">
          <ac:chgData name="채현 김" userId="926743c2e1b3fb25" providerId="LiveId" clId="{DF35997B-7A88-406B-A672-F785F1F08CC8}" dt="2020-08-30T09:35:32.824" v="367" actId="478"/>
          <ac:spMkLst>
            <pc:docMk/>
            <pc:sldMk cId="2681623969" sldId="295"/>
            <ac:spMk id="12" creationId="{1CB1AF54-99F6-4D40-9DCE-A4519CF73C0A}"/>
          </ac:spMkLst>
        </pc:spChg>
        <pc:spChg chg="add mod">
          <ac:chgData name="채현 김" userId="926743c2e1b3fb25" providerId="LiveId" clId="{DF35997B-7A88-406B-A672-F785F1F08CC8}" dt="2020-08-30T09:48:43.952" v="1083" actId="207"/>
          <ac:spMkLst>
            <pc:docMk/>
            <pc:sldMk cId="2681623969" sldId="295"/>
            <ac:spMk id="13" creationId="{91BF6506-114A-4F2D-859F-2BDDD7D30CB1}"/>
          </ac:spMkLst>
        </pc:spChg>
        <pc:spChg chg="add mod">
          <ac:chgData name="채현 김" userId="926743c2e1b3fb25" providerId="LiveId" clId="{DF35997B-7A88-406B-A672-F785F1F08CC8}" dt="2020-08-30T09:48:43.952" v="1083" actId="207"/>
          <ac:spMkLst>
            <pc:docMk/>
            <pc:sldMk cId="2681623969" sldId="295"/>
            <ac:spMk id="14" creationId="{34531A9C-18CA-4A8B-B3FC-FF137FECEEC5}"/>
          </ac:spMkLst>
        </pc:spChg>
        <pc:spChg chg="add mod">
          <ac:chgData name="채현 김" userId="926743c2e1b3fb25" providerId="LiveId" clId="{DF35997B-7A88-406B-A672-F785F1F08CC8}" dt="2020-08-30T09:48:43.952" v="1083" actId="207"/>
          <ac:spMkLst>
            <pc:docMk/>
            <pc:sldMk cId="2681623969" sldId="295"/>
            <ac:spMk id="15" creationId="{1D3CA48C-A818-4847-AC96-7BC1ECE85424}"/>
          </ac:spMkLst>
        </pc:spChg>
        <pc:spChg chg="add mod">
          <ac:chgData name="채현 김" userId="926743c2e1b3fb25" providerId="LiveId" clId="{DF35997B-7A88-406B-A672-F785F1F08CC8}" dt="2020-08-30T09:49:06.452" v="1085" actId="113"/>
          <ac:spMkLst>
            <pc:docMk/>
            <pc:sldMk cId="2681623969" sldId="295"/>
            <ac:spMk id="16" creationId="{A2BFED74-039F-433E-A58E-AA00ACC83054}"/>
          </ac:spMkLst>
        </pc:spChg>
        <pc:spChg chg="del">
          <ac:chgData name="채현 김" userId="926743c2e1b3fb25" providerId="LiveId" clId="{DF35997B-7A88-406B-A672-F785F1F08CC8}" dt="2020-08-30T09:48:47.400" v="1084" actId="478"/>
          <ac:spMkLst>
            <pc:docMk/>
            <pc:sldMk cId="2681623969" sldId="295"/>
            <ac:spMk id="17" creationId="{00000000-0000-0000-0000-000000000000}"/>
          </ac:spMkLst>
        </pc:spChg>
        <pc:spChg chg="del">
          <ac:chgData name="채현 김" userId="926743c2e1b3fb25" providerId="LiveId" clId="{DF35997B-7A88-406B-A672-F785F1F08CC8}" dt="2020-08-30T09:48:47.400" v="1084" actId="478"/>
          <ac:spMkLst>
            <pc:docMk/>
            <pc:sldMk cId="2681623969" sldId="295"/>
            <ac:spMk id="18" creationId="{00000000-0000-0000-0000-000000000000}"/>
          </ac:spMkLst>
        </pc:spChg>
        <pc:spChg chg="del">
          <ac:chgData name="채현 김" userId="926743c2e1b3fb25" providerId="LiveId" clId="{DF35997B-7A88-406B-A672-F785F1F08CC8}" dt="2020-08-30T09:48:47.400" v="1084" actId="478"/>
          <ac:spMkLst>
            <pc:docMk/>
            <pc:sldMk cId="2681623969" sldId="295"/>
            <ac:spMk id="19" creationId="{00000000-0000-0000-0000-000000000000}"/>
          </ac:spMkLst>
        </pc:spChg>
        <pc:spChg chg="del">
          <ac:chgData name="채현 김" userId="926743c2e1b3fb25" providerId="LiveId" clId="{DF35997B-7A88-406B-A672-F785F1F08CC8}" dt="2020-08-30T09:48:47.400" v="1084" actId="478"/>
          <ac:spMkLst>
            <pc:docMk/>
            <pc:sldMk cId="2681623969" sldId="295"/>
            <ac:spMk id="20" creationId="{00000000-0000-0000-0000-000000000000}"/>
          </ac:spMkLst>
        </pc:spChg>
        <pc:spChg chg="del">
          <ac:chgData name="채현 김" userId="926743c2e1b3fb25" providerId="LiveId" clId="{DF35997B-7A88-406B-A672-F785F1F08CC8}" dt="2020-08-30T09:31:58.793" v="329" actId="478"/>
          <ac:spMkLst>
            <pc:docMk/>
            <pc:sldMk cId="2681623969" sldId="295"/>
            <ac:spMk id="25" creationId="{00000000-0000-0000-0000-000000000000}"/>
          </ac:spMkLst>
        </pc:spChg>
        <pc:spChg chg="del">
          <ac:chgData name="채현 김" userId="926743c2e1b3fb25" providerId="LiveId" clId="{DF35997B-7A88-406B-A672-F785F1F08CC8}" dt="2020-08-30T09:48:47.400" v="1084" actId="478"/>
          <ac:spMkLst>
            <pc:docMk/>
            <pc:sldMk cId="2681623969" sldId="295"/>
            <ac:spMk id="26" creationId="{00000000-0000-0000-0000-000000000000}"/>
          </ac:spMkLst>
        </pc:spChg>
        <pc:spChg chg="del">
          <ac:chgData name="채현 김" userId="926743c2e1b3fb25" providerId="LiveId" clId="{DF35997B-7A88-406B-A672-F785F1F08CC8}" dt="2020-08-30T09:48:47.400" v="1084" actId="478"/>
          <ac:spMkLst>
            <pc:docMk/>
            <pc:sldMk cId="2681623969" sldId="295"/>
            <ac:spMk id="27" creationId="{00000000-0000-0000-0000-000000000000}"/>
          </ac:spMkLst>
        </pc:spChg>
        <pc:spChg chg="add mod">
          <ac:chgData name="채현 김" userId="926743c2e1b3fb25" providerId="LiveId" clId="{DF35997B-7A88-406B-A672-F785F1F08CC8}" dt="2020-08-30T14:05:04.829" v="2368" actId="1035"/>
          <ac:spMkLst>
            <pc:docMk/>
            <pc:sldMk cId="2681623969" sldId="295"/>
            <ac:spMk id="36" creationId="{5A7BC743-3C80-4394-895F-12990693E6C2}"/>
          </ac:spMkLst>
        </pc:spChg>
        <pc:picChg chg="add del mod">
          <ac:chgData name="채현 김" userId="926743c2e1b3fb25" providerId="LiveId" clId="{DF35997B-7A88-406B-A672-F785F1F08CC8}" dt="2020-08-30T13:52:01.956" v="2086" actId="478"/>
          <ac:picMkLst>
            <pc:docMk/>
            <pc:sldMk cId="2681623969" sldId="295"/>
            <ac:picMk id="2" creationId="{1275C12F-47C3-4B6B-ACE4-741CFB48E0F2}"/>
          </ac:picMkLst>
        </pc:picChg>
        <pc:picChg chg="add del mod">
          <ac:chgData name="채현 김" userId="926743c2e1b3fb25" providerId="LiveId" clId="{DF35997B-7A88-406B-A672-F785F1F08CC8}" dt="2020-08-30T11:18:44.373" v="2077" actId="478"/>
          <ac:picMkLst>
            <pc:docMk/>
            <pc:sldMk cId="2681623969" sldId="295"/>
            <ac:picMk id="6" creationId="{B6D743DC-9A68-4757-87A2-C4B36A263C61}"/>
          </ac:picMkLst>
        </pc:picChg>
        <pc:picChg chg="add mod">
          <ac:chgData name="채현 김" userId="926743c2e1b3fb25" providerId="LiveId" clId="{DF35997B-7A88-406B-A672-F785F1F08CC8}" dt="2020-08-30T13:52:45.384" v="2095" actId="1076"/>
          <ac:picMkLst>
            <pc:docMk/>
            <pc:sldMk cId="2681623969" sldId="295"/>
            <ac:picMk id="6" creationId="{E645126F-802F-41E6-A9BA-0628489F1A63}"/>
          </ac:picMkLst>
        </pc:picChg>
        <pc:picChg chg="add del mod">
          <ac:chgData name="채현 김" userId="926743c2e1b3fb25" providerId="LiveId" clId="{DF35997B-7A88-406B-A672-F785F1F08CC8}" dt="2020-08-30T13:54:26.111" v="2096" actId="478"/>
          <ac:picMkLst>
            <pc:docMk/>
            <pc:sldMk cId="2681623969" sldId="295"/>
            <ac:picMk id="8" creationId="{9E51B0E9-61EB-4FF4-AD7D-C28D83C936B5}"/>
          </ac:picMkLst>
        </pc:picChg>
        <pc:picChg chg="add mod">
          <ac:chgData name="채현 김" userId="926743c2e1b3fb25" providerId="LiveId" clId="{DF35997B-7A88-406B-A672-F785F1F08CC8}" dt="2020-08-30T14:03:50.428" v="2299" actId="14100"/>
          <ac:picMkLst>
            <pc:docMk/>
            <pc:sldMk cId="2681623969" sldId="295"/>
            <ac:picMk id="1026" creationId="{6A24AF9E-D9F5-4025-94FC-04D3A38ECA5A}"/>
          </ac:picMkLst>
        </pc:picChg>
        <pc:picChg chg="add mod">
          <ac:chgData name="채현 김" userId="926743c2e1b3fb25" providerId="LiveId" clId="{DF35997B-7A88-406B-A672-F785F1F08CC8}" dt="2020-08-30T14:02:58.596" v="2290" actId="14100"/>
          <ac:picMkLst>
            <pc:docMk/>
            <pc:sldMk cId="2681623969" sldId="295"/>
            <ac:picMk id="1028" creationId="{9F371042-CA27-461F-B970-1B7C03C6B85A}"/>
          </ac:picMkLst>
        </pc:picChg>
        <pc:picChg chg="add del mod">
          <ac:chgData name="채현 김" userId="926743c2e1b3fb25" providerId="LiveId" clId="{DF35997B-7A88-406B-A672-F785F1F08CC8}" dt="2020-08-30T14:03:27.722" v="2293" actId="478"/>
          <ac:picMkLst>
            <pc:docMk/>
            <pc:sldMk cId="2681623969" sldId="295"/>
            <ac:picMk id="1030" creationId="{44AADFAB-4F98-49FD-AA14-9687D215C988}"/>
          </ac:picMkLst>
        </pc:picChg>
        <pc:picChg chg="add mod">
          <ac:chgData name="채현 김" userId="926743c2e1b3fb25" providerId="LiveId" clId="{DF35997B-7A88-406B-A672-F785F1F08CC8}" dt="2020-08-30T14:03:36.428" v="2297" actId="14100"/>
          <ac:picMkLst>
            <pc:docMk/>
            <pc:sldMk cId="2681623969" sldId="295"/>
            <ac:picMk id="1032" creationId="{2B2E305C-3417-4685-99A9-56D37BCD195E}"/>
          </ac:picMkLst>
        </pc:picChg>
      </pc:sldChg>
      <pc:sldChg chg="add del">
        <pc:chgData name="채현 김" userId="926743c2e1b3fb25" providerId="LiveId" clId="{DF35997B-7A88-406B-A672-F785F1F08CC8}" dt="2020-08-30T09:31:45.562" v="320" actId="47"/>
        <pc:sldMkLst>
          <pc:docMk/>
          <pc:sldMk cId="2099564030" sldId="296"/>
        </pc:sldMkLst>
      </pc:sldChg>
      <pc:sldChg chg="addSp delSp modSp add del mod">
        <pc:chgData name="채현 김" userId="926743c2e1b3fb25" providerId="LiveId" clId="{DF35997B-7A88-406B-A672-F785F1F08CC8}" dt="2020-08-30T15:00:16.627" v="4137" actId="1035"/>
        <pc:sldMkLst>
          <pc:docMk/>
          <pc:sldMk cId="3493880985" sldId="297"/>
        </pc:sldMkLst>
        <pc:spChg chg="add del">
          <ac:chgData name="채현 김" userId="926743c2e1b3fb25" providerId="LiveId" clId="{DF35997B-7A88-406B-A672-F785F1F08CC8}" dt="2020-08-30T09:35:24.950" v="363" actId="478"/>
          <ac:spMkLst>
            <pc:docMk/>
            <pc:sldMk cId="3493880985" sldId="297"/>
            <ac:spMk id="2" creationId="{51DD79CF-C6E4-4D64-A9E3-60702EF1A93A}"/>
          </ac:spMkLst>
        </pc:spChg>
        <pc:spChg chg="add del mod">
          <ac:chgData name="채현 김" userId="926743c2e1b3fb25" providerId="LiveId" clId="{DF35997B-7A88-406B-A672-F785F1F08CC8}" dt="2020-08-30T14:48:58.286" v="3979" actId="1035"/>
          <ac:spMkLst>
            <pc:docMk/>
            <pc:sldMk cId="3493880985" sldId="297"/>
            <ac:spMk id="2" creationId="{E0D3176C-9768-49F5-BA0C-B333554DCC34}"/>
          </ac:spMkLst>
        </pc:spChg>
        <pc:spChg chg="add del mod">
          <ac:chgData name="채현 김" userId="926743c2e1b3fb25" providerId="LiveId" clId="{DF35997B-7A88-406B-A672-F785F1F08CC8}" dt="2020-08-30T14:48:58.286" v="3979" actId="1035"/>
          <ac:spMkLst>
            <pc:docMk/>
            <pc:sldMk cId="3493880985" sldId="297"/>
            <ac:spMk id="3" creationId="{14AA23B5-0008-4468-812B-1B175B96160B}"/>
          </ac:spMkLst>
        </pc:spChg>
        <pc:spChg chg="add del">
          <ac:chgData name="채현 김" userId="926743c2e1b3fb25" providerId="LiveId" clId="{DF35997B-7A88-406B-A672-F785F1F08CC8}" dt="2020-08-30T09:35:24.950" v="363" actId="478"/>
          <ac:spMkLst>
            <pc:docMk/>
            <pc:sldMk cId="3493880985" sldId="297"/>
            <ac:spMk id="3" creationId="{5AA5BD90-CD44-4E47-882B-AF1DE5A76CD0}"/>
          </ac:spMkLst>
        </pc:spChg>
        <pc:spChg chg="del">
          <ac:chgData name="채현 김" userId="926743c2e1b3fb25" providerId="LiveId" clId="{DF35997B-7A88-406B-A672-F785F1F08CC8}" dt="2020-08-30T09:32:23.172" v="332" actId="478"/>
          <ac:spMkLst>
            <pc:docMk/>
            <pc:sldMk cId="3493880985" sldId="297"/>
            <ac:spMk id="6" creationId="{00000000-0000-0000-0000-000000000000}"/>
          </ac:spMkLst>
        </pc:spChg>
        <pc:spChg chg="add del">
          <ac:chgData name="채현 김" userId="926743c2e1b3fb25" providerId="LiveId" clId="{DF35997B-7A88-406B-A672-F785F1F08CC8}" dt="2020-08-30T13:56:34.212" v="2172" actId="22"/>
          <ac:spMkLst>
            <pc:docMk/>
            <pc:sldMk cId="3493880985" sldId="297"/>
            <ac:spMk id="6" creationId="{DD2C02A8-F7D1-4E1E-A633-2331D512D3EF}"/>
          </ac:spMkLst>
        </pc:spChg>
        <pc:spChg chg="del">
          <ac:chgData name="채현 김" userId="926743c2e1b3fb25" providerId="LiveId" clId="{DF35997B-7A88-406B-A672-F785F1F08CC8}" dt="2020-08-30T09:32:23.172" v="332" actId="478"/>
          <ac:spMkLst>
            <pc:docMk/>
            <pc:sldMk cId="3493880985" sldId="297"/>
            <ac:spMk id="7" creationId="{00000000-0000-0000-0000-000000000000}"/>
          </ac:spMkLst>
        </pc:spChg>
        <pc:spChg chg="add del">
          <ac:chgData name="채현 김" userId="926743c2e1b3fb25" providerId="LiveId" clId="{DF35997B-7A88-406B-A672-F785F1F08CC8}" dt="2020-08-30T13:56:34.212" v="2172" actId="22"/>
          <ac:spMkLst>
            <pc:docMk/>
            <pc:sldMk cId="3493880985" sldId="297"/>
            <ac:spMk id="7" creationId="{181EEE1A-DC23-4E26-91D7-A17B423F9320}"/>
          </ac:spMkLst>
        </pc:spChg>
        <pc:spChg chg="del">
          <ac:chgData name="채현 김" userId="926743c2e1b3fb25" providerId="LiveId" clId="{DF35997B-7A88-406B-A672-F785F1F08CC8}" dt="2020-08-30T09:32:23.172" v="332" actId="478"/>
          <ac:spMkLst>
            <pc:docMk/>
            <pc:sldMk cId="3493880985" sldId="297"/>
            <ac:spMk id="8" creationId="{00000000-0000-0000-0000-000000000000}"/>
          </ac:spMkLst>
        </pc:spChg>
        <pc:spChg chg="add mod">
          <ac:chgData name="채현 김" userId="926743c2e1b3fb25" providerId="LiveId" clId="{DF35997B-7A88-406B-A672-F785F1F08CC8}" dt="2020-08-30T15:00:10.982" v="4135" actId="1076"/>
          <ac:spMkLst>
            <pc:docMk/>
            <pc:sldMk cId="3493880985" sldId="297"/>
            <ac:spMk id="8" creationId="{3C927C99-68EF-4C42-BE05-1A8DB0A1093F}"/>
          </ac:spMkLst>
        </pc:spChg>
        <pc:spChg chg="add del">
          <ac:chgData name="채현 김" userId="926743c2e1b3fb25" providerId="LiveId" clId="{DF35997B-7A88-406B-A672-F785F1F08CC8}" dt="2020-08-30T09:35:24.950" v="363" actId="478"/>
          <ac:spMkLst>
            <pc:docMk/>
            <pc:sldMk cId="3493880985" sldId="297"/>
            <ac:spMk id="11" creationId="{15649434-2AF2-4F30-A658-1DAFD3BA6D48}"/>
          </ac:spMkLst>
        </pc:spChg>
        <pc:spChg chg="add mod">
          <ac:chgData name="채현 김" userId="926743c2e1b3fb25" providerId="LiveId" clId="{DF35997B-7A88-406B-A672-F785F1F08CC8}" dt="2020-08-30T14:48:58.286" v="3979" actId="1035"/>
          <ac:spMkLst>
            <pc:docMk/>
            <pc:sldMk cId="3493880985" sldId="297"/>
            <ac:spMk id="11" creationId="{25C7E6E7-865C-40E6-9598-30D5A4D58E15}"/>
          </ac:spMkLst>
        </pc:spChg>
        <pc:spChg chg="del">
          <ac:chgData name="채현 김" userId="926743c2e1b3fb25" providerId="LiveId" clId="{DF35997B-7A88-406B-A672-F785F1F08CC8}" dt="2020-08-30T09:35:07.004" v="362" actId="478"/>
          <ac:spMkLst>
            <pc:docMk/>
            <pc:sldMk cId="3493880985" sldId="297"/>
            <ac:spMk id="12" creationId="{00000000-0000-0000-0000-000000000000}"/>
          </ac:spMkLst>
        </pc:spChg>
        <pc:spChg chg="add mod">
          <ac:chgData name="채현 김" userId="926743c2e1b3fb25" providerId="LiveId" clId="{DF35997B-7A88-406B-A672-F785F1F08CC8}" dt="2020-08-30T15:00:16.627" v="4137" actId="1035"/>
          <ac:spMkLst>
            <pc:docMk/>
            <pc:sldMk cId="3493880985" sldId="297"/>
            <ac:spMk id="12" creationId="{D7497D9A-00C3-4F30-B779-6F2796F4A2F0}"/>
          </ac:spMkLst>
        </pc:spChg>
        <pc:spChg chg="add mod">
          <ac:chgData name="채현 김" userId="926743c2e1b3fb25" providerId="LiveId" clId="{DF35997B-7A88-406B-A672-F785F1F08CC8}" dt="2020-08-30T15:00:03.577" v="4134" actId="1035"/>
          <ac:spMkLst>
            <pc:docMk/>
            <pc:sldMk cId="3493880985" sldId="297"/>
            <ac:spMk id="13" creationId="{6E5EE4F7-6A6C-4D24-A0D9-73CC641574EA}"/>
          </ac:spMkLst>
        </pc:spChg>
        <pc:spChg chg="add del">
          <ac:chgData name="채현 김" userId="926743c2e1b3fb25" providerId="LiveId" clId="{DF35997B-7A88-406B-A672-F785F1F08CC8}" dt="2020-08-30T09:35:24.950" v="363" actId="478"/>
          <ac:spMkLst>
            <pc:docMk/>
            <pc:sldMk cId="3493880985" sldId="297"/>
            <ac:spMk id="13" creationId="{CAAB770F-2FE9-415C-8165-F1BA2F27EE2D}"/>
          </ac:spMkLst>
        </pc:spChg>
        <pc:spChg chg="add mod">
          <ac:chgData name="채현 김" userId="926743c2e1b3fb25" providerId="LiveId" clId="{DF35997B-7A88-406B-A672-F785F1F08CC8}" dt="2020-08-30T09:48:36.953" v="1081" actId="207"/>
          <ac:spMkLst>
            <pc:docMk/>
            <pc:sldMk cId="3493880985" sldId="297"/>
            <ac:spMk id="14" creationId="{B73AB2BB-423D-4B23-A6A8-413ADE80933B}"/>
          </ac:spMkLst>
        </pc:spChg>
        <pc:spChg chg="add mod">
          <ac:chgData name="채현 김" userId="926743c2e1b3fb25" providerId="LiveId" clId="{DF35997B-7A88-406B-A672-F785F1F08CC8}" dt="2020-08-30T09:49:13.540" v="1087" actId="113"/>
          <ac:spMkLst>
            <pc:docMk/>
            <pc:sldMk cId="3493880985" sldId="297"/>
            <ac:spMk id="15" creationId="{D6954921-819D-4400-B5F6-8271D3AA5FF3}"/>
          </ac:spMkLst>
        </pc:spChg>
        <pc:spChg chg="add mod">
          <ac:chgData name="채현 김" userId="926743c2e1b3fb25" providerId="LiveId" clId="{DF35997B-7A88-406B-A672-F785F1F08CC8}" dt="2020-08-30T09:48:36.953" v="1081" actId="207"/>
          <ac:spMkLst>
            <pc:docMk/>
            <pc:sldMk cId="3493880985" sldId="297"/>
            <ac:spMk id="16" creationId="{1C8B96C7-B5EA-4D9E-A8EB-5CB23383A269}"/>
          </ac:spMkLst>
        </pc:spChg>
        <pc:spChg chg="del">
          <ac:chgData name="채현 김" userId="926743c2e1b3fb25" providerId="LiveId" clId="{DF35997B-7A88-406B-A672-F785F1F08CC8}" dt="2020-08-30T09:35:07.004" v="362" actId="478"/>
          <ac:spMkLst>
            <pc:docMk/>
            <pc:sldMk cId="3493880985" sldId="297"/>
            <ac:spMk id="17" creationId="{00000000-0000-0000-0000-000000000000}"/>
          </ac:spMkLst>
        </pc:spChg>
        <pc:spChg chg="add del mod">
          <ac:chgData name="채현 김" userId="926743c2e1b3fb25" providerId="LiveId" clId="{DF35997B-7A88-406B-A672-F785F1F08CC8}" dt="2020-08-30T13:59:55.836" v="2210"/>
          <ac:spMkLst>
            <pc:docMk/>
            <pc:sldMk cId="3493880985" sldId="297"/>
            <ac:spMk id="17" creationId="{58D312B8-1427-4EBE-9A95-404E0917DB1D}"/>
          </ac:spMkLst>
        </pc:spChg>
        <pc:spChg chg="add mod">
          <ac:chgData name="채현 김" userId="926743c2e1b3fb25" providerId="LiveId" clId="{DF35997B-7A88-406B-A672-F785F1F08CC8}" dt="2020-08-30T09:48:36.953" v="1081" actId="207"/>
          <ac:spMkLst>
            <pc:docMk/>
            <pc:sldMk cId="3493880985" sldId="297"/>
            <ac:spMk id="18" creationId="{7FB3CB6C-A761-4AB1-A8CD-DD9AB01C3343}"/>
          </ac:spMkLst>
        </pc:spChg>
        <pc:spChg chg="add mod">
          <ac:chgData name="채현 김" userId="926743c2e1b3fb25" providerId="LiveId" clId="{DF35997B-7A88-406B-A672-F785F1F08CC8}" dt="2020-08-30T14:45:29.183" v="3878" actId="404"/>
          <ac:spMkLst>
            <pc:docMk/>
            <pc:sldMk cId="3493880985" sldId="297"/>
            <ac:spMk id="19" creationId="{A9ACCE67-8140-423F-B08B-095A3D6447D1}"/>
          </ac:spMkLst>
        </pc:spChg>
        <pc:spChg chg="add mod">
          <ac:chgData name="채현 김" userId="926743c2e1b3fb25" providerId="LiveId" clId="{DF35997B-7A88-406B-A672-F785F1F08CC8}" dt="2020-08-30T14:45:29.183" v="3878" actId="404"/>
          <ac:spMkLst>
            <pc:docMk/>
            <pc:sldMk cId="3493880985" sldId="297"/>
            <ac:spMk id="20" creationId="{91E1B29A-4046-4EBA-BDF9-9E3EBB2494E8}"/>
          </ac:spMkLst>
        </pc:spChg>
        <pc:spChg chg="del">
          <ac:chgData name="채현 김" userId="926743c2e1b3fb25" providerId="LiveId" clId="{DF35997B-7A88-406B-A672-F785F1F08CC8}" dt="2020-08-30T09:35:07.004" v="362" actId="478"/>
          <ac:spMkLst>
            <pc:docMk/>
            <pc:sldMk cId="3493880985" sldId="297"/>
            <ac:spMk id="26" creationId="{00000000-0000-0000-0000-000000000000}"/>
          </ac:spMkLst>
        </pc:spChg>
        <pc:spChg chg="del">
          <ac:chgData name="채현 김" userId="926743c2e1b3fb25" providerId="LiveId" clId="{DF35997B-7A88-406B-A672-F785F1F08CC8}" dt="2020-08-30T09:35:07.004" v="362" actId="478"/>
          <ac:spMkLst>
            <pc:docMk/>
            <pc:sldMk cId="3493880985" sldId="297"/>
            <ac:spMk id="27" creationId="{00000000-0000-0000-0000-000000000000}"/>
          </ac:spMkLst>
        </pc:spChg>
        <pc:spChg chg="del">
          <ac:chgData name="채현 김" userId="926743c2e1b3fb25" providerId="LiveId" clId="{DF35997B-7A88-406B-A672-F785F1F08CC8}" dt="2020-08-30T09:31:53.847" v="327" actId="478"/>
          <ac:spMkLst>
            <pc:docMk/>
            <pc:sldMk cId="3493880985" sldId="297"/>
            <ac:spMk id="28" creationId="{00000000-0000-0000-0000-000000000000}"/>
          </ac:spMkLst>
        </pc:spChg>
        <pc:spChg chg="add mod">
          <ac:chgData name="채현 김" userId="926743c2e1b3fb25" providerId="LiveId" clId="{DF35997B-7A88-406B-A672-F785F1F08CC8}" dt="2020-08-30T14:48:18.251" v="3975" actId="122"/>
          <ac:spMkLst>
            <pc:docMk/>
            <pc:sldMk cId="3493880985" sldId="297"/>
            <ac:spMk id="28" creationId="{5E1D9750-2916-4F73-8895-51ED3FEADF1C}"/>
          </ac:spMkLst>
        </pc:spChg>
        <pc:spChg chg="add mod">
          <ac:chgData name="채현 김" userId="926743c2e1b3fb25" providerId="LiveId" clId="{DF35997B-7A88-406B-A672-F785F1F08CC8}" dt="2020-08-30T14:48:21.795" v="3976" actId="122"/>
          <ac:spMkLst>
            <pc:docMk/>
            <pc:sldMk cId="3493880985" sldId="297"/>
            <ac:spMk id="30" creationId="{696224BF-8F03-404E-98C3-5669FC76ABA6}"/>
          </ac:spMkLst>
        </pc:spChg>
        <pc:spChg chg="add del mod">
          <ac:chgData name="채현 김" userId="926743c2e1b3fb25" providerId="LiveId" clId="{DF35997B-7A88-406B-A672-F785F1F08CC8}" dt="2020-08-30T14:10:56.147" v="2569" actId="478"/>
          <ac:spMkLst>
            <pc:docMk/>
            <pc:sldMk cId="3493880985" sldId="297"/>
            <ac:spMk id="32" creationId="{E81D988C-24D0-4C0E-88C1-2B9AF55FBA0A}"/>
          </ac:spMkLst>
        </pc:spChg>
        <pc:spChg chg="add mod">
          <ac:chgData name="채현 김" userId="926743c2e1b3fb25" providerId="LiveId" clId="{DF35997B-7A88-406B-A672-F785F1F08CC8}" dt="2020-08-30T14:45:29.183" v="3878" actId="404"/>
          <ac:spMkLst>
            <pc:docMk/>
            <pc:sldMk cId="3493880985" sldId="297"/>
            <ac:spMk id="33" creationId="{E485B0C2-B01E-4739-9C63-C5633BA5D99D}"/>
          </ac:spMkLst>
        </pc:spChg>
        <pc:spChg chg="add mod">
          <ac:chgData name="채현 김" userId="926743c2e1b3fb25" providerId="LiveId" clId="{DF35997B-7A88-406B-A672-F785F1F08CC8}" dt="2020-08-30T14:45:29.183" v="3878" actId="404"/>
          <ac:spMkLst>
            <pc:docMk/>
            <pc:sldMk cId="3493880985" sldId="297"/>
            <ac:spMk id="35" creationId="{879DAA1C-B35B-4347-8B79-FA935A942438}"/>
          </ac:spMkLst>
        </pc:spChg>
        <pc:spChg chg="add mod">
          <ac:chgData name="채현 김" userId="926743c2e1b3fb25" providerId="LiveId" clId="{DF35997B-7A88-406B-A672-F785F1F08CC8}" dt="2020-08-30T14:48:58.286" v="3979" actId="1035"/>
          <ac:spMkLst>
            <pc:docMk/>
            <pc:sldMk cId="3493880985" sldId="297"/>
            <ac:spMk id="37" creationId="{168F724D-C789-4209-B312-12FFDF6D0EEF}"/>
          </ac:spMkLst>
        </pc:spChg>
        <pc:spChg chg="add mod">
          <ac:chgData name="채현 김" userId="926743c2e1b3fb25" providerId="LiveId" clId="{DF35997B-7A88-406B-A672-F785F1F08CC8}" dt="2020-08-30T14:07:28.796" v="2464" actId="1076"/>
          <ac:spMkLst>
            <pc:docMk/>
            <pc:sldMk cId="3493880985" sldId="297"/>
            <ac:spMk id="39" creationId="{97B2D188-3CFC-437A-A866-A06516C83401}"/>
          </ac:spMkLst>
        </pc:spChg>
        <pc:spChg chg="add mod">
          <ac:chgData name="채현 김" userId="926743c2e1b3fb25" providerId="LiveId" clId="{DF35997B-7A88-406B-A672-F785F1F08CC8}" dt="2020-08-30T14:07:28.796" v="2464" actId="1076"/>
          <ac:spMkLst>
            <pc:docMk/>
            <pc:sldMk cId="3493880985" sldId="297"/>
            <ac:spMk id="40" creationId="{51901742-1D2E-4826-B122-03BA35BC007E}"/>
          </ac:spMkLst>
        </pc:spChg>
        <pc:spChg chg="add mod">
          <ac:chgData name="채현 김" userId="926743c2e1b3fb25" providerId="LiveId" clId="{DF35997B-7A88-406B-A672-F785F1F08CC8}" dt="2020-08-30T14:07:28.796" v="2464" actId="1076"/>
          <ac:spMkLst>
            <pc:docMk/>
            <pc:sldMk cId="3493880985" sldId="297"/>
            <ac:spMk id="42" creationId="{AA88135D-E168-449B-B844-17BC1A162B0C}"/>
          </ac:spMkLst>
        </pc:spChg>
        <pc:spChg chg="del">
          <ac:chgData name="채현 김" userId="926743c2e1b3fb25" providerId="LiveId" clId="{DF35997B-7A88-406B-A672-F785F1F08CC8}" dt="2020-08-30T09:35:07.004" v="362" actId="478"/>
          <ac:spMkLst>
            <pc:docMk/>
            <pc:sldMk cId="3493880985" sldId="297"/>
            <ac:spMk id="44" creationId="{00000000-0000-0000-0000-000000000000}"/>
          </ac:spMkLst>
        </pc:spChg>
        <pc:spChg chg="del">
          <ac:chgData name="채현 김" userId="926743c2e1b3fb25" providerId="LiveId" clId="{DF35997B-7A88-406B-A672-F785F1F08CC8}" dt="2020-08-30T09:35:07.004" v="362" actId="478"/>
          <ac:spMkLst>
            <pc:docMk/>
            <pc:sldMk cId="3493880985" sldId="297"/>
            <ac:spMk id="45" creationId="{00000000-0000-0000-0000-000000000000}"/>
          </ac:spMkLst>
        </pc:spChg>
        <pc:spChg chg="del">
          <ac:chgData name="채현 김" userId="926743c2e1b3fb25" providerId="LiveId" clId="{DF35997B-7A88-406B-A672-F785F1F08CC8}" dt="2020-08-30T09:35:07.004" v="362" actId="478"/>
          <ac:spMkLst>
            <pc:docMk/>
            <pc:sldMk cId="3493880985" sldId="297"/>
            <ac:spMk id="46" creationId="{00000000-0000-0000-0000-000000000000}"/>
          </ac:spMkLst>
        </pc:spChg>
        <pc:spChg chg="del">
          <ac:chgData name="채현 김" userId="926743c2e1b3fb25" providerId="LiveId" clId="{DF35997B-7A88-406B-A672-F785F1F08CC8}" dt="2020-08-30T09:35:07.004" v="362" actId="478"/>
          <ac:spMkLst>
            <pc:docMk/>
            <pc:sldMk cId="3493880985" sldId="297"/>
            <ac:spMk id="47" creationId="{00000000-0000-0000-0000-000000000000}"/>
          </ac:spMkLst>
        </pc:spChg>
        <pc:spChg chg="del">
          <ac:chgData name="채현 김" userId="926743c2e1b3fb25" providerId="LiveId" clId="{DF35997B-7A88-406B-A672-F785F1F08CC8}" dt="2020-08-30T09:35:07.004" v="362" actId="478"/>
          <ac:spMkLst>
            <pc:docMk/>
            <pc:sldMk cId="3493880985" sldId="297"/>
            <ac:spMk id="48" creationId="{00000000-0000-0000-0000-000000000000}"/>
          </ac:spMkLst>
        </pc:spChg>
        <pc:spChg chg="del">
          <ac:chgData name="채현 김" userId="926743c2e1b3fb25" providerId="LiveId" clId="{DF35997B-7A88-406B-A672-F785F1F08CC8}" dt="2020-08-30T09:35:07.004" v="362" actId="478"/>
          <ac:spMkLst>
            <pc:docMk/>
            <pc:sldMk cId="3493880985" sldId="297"/>
            <ac:spMk id="49" creationId="{00000000-0000-0000-0000-000000000000}"/>
          </ac:spMkLst>
        </pc:spChg>
        <pc:spChg chg="add del mod">
          <ac:chgData name="채현 김" userId="926743c2e1b3fb25" providerId="LiveId" clId="{DF35997B-7A88-406B-A672-F785F1F08CC8}" dt="2020-08-30T13:59:36.245" v="2179" actId="478"/>
          <ac:spMkLst>
            <pc:docMk/>
            <pc:sldMk cId="3493880985" sldId="297"/>
            <ac:spMk id="55" creationId="{C83657F6-C334-4108-B4DE-8047ACE6DAAE}"/>
          </ac:spMkLst>
        </pc:spChg>
        <pc:cxnChg chg="add mod">
          <ac:chgData name="채현 김" userId="926743c2e1b3fb25" providerId="LiveId" clId="{DF35997B-7A88-406B-A672-F785F1F08CC8}" dt="2020-08-30T14:48:58.286" v="3979" actId="1035"/>
          <ac:cxnSpMkLst>
            <pc:docMk/>
            <pc:sldMk cId="3493880985" sldId="297"/>
            <ac:cxnSpMk id="44" creationId="{324D68C1-7472-4B4C-BD93-E5ADE017549B}"/>
          </ac:cxnSpMkLst>
        </pc:cxnChg>
      </pc:sldChg>
      <pc:sldChg chg="addSp modSp new mod ord">
        <pc:chgData name="채현 김" userId="926743c2e1b3fb25" providerId="LiveId" clId="{DF35997B-7A88-406B-A672-F785F1F08CC8}" dt="2020-08-30T10:09:33.567" v="1644" actId="14100"/>
        <pc:sldMkLst>
          <pc:docMk/>
          <pc:sldMk cId="1681908265" sldId="298"/>
        </pc:sldMkLst>
        <pc:spChg chg="mod">
          <ac:chgData name="채현 김" userId="926743c2e1b3fb25" providerId="LiveId" clId="{DF35997B-7A88-406B-A672-F785F1F08CC8}" dt="2020-08-30T09:47:37.332" v="1078" actId="20577"/>
          <ac:spMkLst>
            <pc:docMk/>
            <pc:sldMk cId="1681908265" sldId="298"/>
            <ac:spMk id="2" creationId="{B8BB4E5A-5140-4ED4-815D-F008DD4C7CAA}"/>
          </ac:spMkLst>
        </pc:spChg>
        <pc:spChg chg="mod">
          <ac:chgData name="채현 김" userId="926743c2e1b3fb25" providerId="LiveId" clId="{DF35997B-7A88-406B-A672-F785F1F08CC8}" dt="2020-08-30T09:47:15.349" v="1064" actId="1076"/>
          <ac:spMkLst>
            <pc:docMk/>
            <pc:sldMk cId="1681908265" sldId="298"/>
            <ac:spMk id="3" creationId="{F9ABEF6F-7E4B-4910-B76A-3AA3AD47D765}"/>
          </ac:spMkLst>
        </pc:spChg>
        <pc:spChg chg="add mod">
          <ac:chgData name="채현 김" userId="926743c2e1b3fb25" providerId="LiveId" clId="{DF35997B-7A88-406B-A672-F785F1F08CC8}" dt="2020-08-30T10:09:33.567" v="1644" actId="14100"/>
          <ac:spMkLst>
            <pc:docMk/>
            <pc:sldMk cId="1681908265" sldId="298"/>
            <ac:spMk id="4" creationId="{405E186D-5031-41A5-A312-E8ABCC535DDB}"/>
          </ac:spMkLst>
        </pc:spChg>
      </pc:sldChg>
      <pc:sldChg chg="add del">
        <pc:chgData name="채현 김" userId="926743c2e1b3fb25" providerId="LiveId" clId="{DF35997B-7A88-406B-A672-F785F1F08CC8}" dt="2020-08-30T09:31:47.236" v="322" actId="47"/>
        <pc:sldMkLst>
          <pc:docMk/>
          <pc:sldMk cId="2655739297" sldId="299"/>
        </pc:sldMkLst>
      </pc:sldChg>
      <pc:sldChg chg="modSp add del mod ord">
        <pc:chgData name="채현 김" userId="926743c2e1b3fb25" providerId="LiveId" clId="{DF35997B-7A88-406B-A672-F785F1F08CC8}" dt="2020-08-30T16:38:56.680" v="4178" actId="47"/>
        <pc:sldMkLst>
          <pc:docMk/>
          <pc:sldMk cId="3511221598" sldId="299"/>
        </pc:sldMkLst>
        <pc:spChg chg="mod">
          <ac:chgData name="채현 김" userId="926743c2e1b3fb25" providerId="LiveId" clId="{DF35997B-7A88-406B-A672-F785F1F08CC8}" dt="2020-08-30T16:22:23.063" v="4176" actId="20577"/>
          <ac:spMkLst>
            <pc:docMk/>
            <pc:sldMk cId="3511221598" sldId="299"/>
            <ac:spMk id="16" creationId="{A2BFED74-039F-433E-A58E-AA00ACC83054}"/>
          </ac:spMkLst>
        </pc:spChg>
      </pc:sldChg>
      <pc:sldChg chg="add del">
        <pc:chgData name="채현 김" userId="926743c2e1b3fb25" providerId="LiveId" clId="{DF35997B-7A88-406B-A672-F785F1F08CC8}" dt="2020-08-30T09:31:48.063" v="324" actId="47"/>
        <pc:sldMkLst>
          <pc:docMk/>
          <pc:sldMk cId="1579103176" sldId="300"/>
        </pc:sldMkLst>
      </pc:sldChg>
      <pc:sldChg chg="addSp delSp modSp add mod">
        <pc:chgData name="채현 김" userId="926743c2e1b3fb25" providerId="LiveId" clId="{DF35997B-7A88-406B-A672-F785F1F08CC8}" dt="2020-08-30T16:39:36.318" v="4199" actId="1076"/>
        <pc:sldMkLst>
          <pc:docMk/>
          <pc:sldMk cId="3862857047" sldId="300"/>
        </pc:sldMkLst>
        <pc:spChg chg="add mod">
          <ac:chgData name="채현 김" userId="926743c2e1b3fb25" providerId="LiveId" clId="{DF35997B-7A88-406B-A672-F785F1F08CC8}" dt="2020-08-30T16:39:36.318" v="4199" actId="1076"/>
          <ac:spMkLst>
            <pc:docMk/>
            <pc:sldMk cId="3862857047" sldId="300"/>
            <ac:spMk id="2" creationId="{1D51DD1B-C5B6-4B4F-83AF-97F942F32125}"/>
          </ac:spMkLst>
        </pc:spChg>
        <pc:spChg chg="del">
          <ac:chgData name="채현 김" userId="926743c2e1b3fb25" providerId="LiveId" clId="{DF35997B-7A88-406B-A672-F785F1F08CC8}" dt="2020-08-30T16:39:06.325" v="4179" actId="478"/>
          <ac:spMkLst>
            <pc:docMk/>
            <pc:sldMk cId="3862857047" sldId="300"/>
            <ac:spMk id="11" creationId="{3D10DBE7-F6D7-4A86-8257-E3E828BDD3B4}"/>
          </ac:spMkLst>
        </pc:spChg>
        <pc:spChg chg="del">
          <ac:chgData name="채현 김" userId="926743c2e1b3fb25" providerId="LiveId" clId="{DF35997B-7A88-406B-A672-F785F1F08CC8}" dt="2020-08-30T16:39:06.325" v="4179" actId="478"/>
          <ac:spMkLst>
            <pc:docMk/>
            <pc:sldMk cId="3862857047" sldId="300"/>
            <ac:spMk id="12" creationId="{B64FF804-460D-4C67-B0BA-71ACC649142E}"/>
          </ac:spMkLst>
        </pc:spChg>
        <pc:spChg chg="del">
          <ac:chgData name="채현 김" userId="926743c2e1b3fb25" providerId="LiveId" clId="{DF35997B-7A88-406B-A672-F785F1F08CC8}" dt="2020-08-30T16:39:06.325" v="4179" actId="478"/>
          <ac:spMkLst>
            <pc:docMk/>
            <pc:sldMk cId="3862857047" sldId="300"/>
            <ac:spMk id="19" creationId="{1AE42B04-4CF0-43B5-9AB5-6CCE01219401}"/>
          </ac:spMkLst>
        </pc:spChg>
        <pc:spChg chg="del">
          <ac:chgData name="채현 김" userId="926743c2e1b3fb25" providerId="LiveId" clId="{DF35997B-7A88-406B-A672-F785F1F08CC8}" dt="2020-08-30T16:39:06.325" v="4179" actId="478"/>
          <ac:spMkLst>
            <pc:docMk/>
            <pc:sldMk cId="3862857047" sldId="300"/>
            <ac:spMk id="36" creationId="{A2420E3B-8B38-4D5D-9166-D1D9087ADF7B}"/>
          </ac:spMkLst>
        </pc:spChg>
        <pc:spChg chg="del">
          <ac:chgData name="채현 김" userId="926743c2e1b3fb25" providerId="LiveId" clId="{DF35997B-7A88-406B-A672-F785F1F08CC8}" dt="2020-08-30T16:39:06.325" v="4179" actId="478"/>
          <ac:spMkLst>
            <pc:docMk/>
            <pc:sldMk cId="3862857047" sldId="300"/>
            <ac:spMk id="37" creationId="{DBFCA69F-D803-4663-A192-33EE974BDE7F}"/>
          </ac:spMkLst>
        </pc:spChg>
        <pc:spChg chg="del">
          <ac:chgData name="채현 김" userId="926743c2e1b3fb25" providerId="LiveId" clId="{DF35997B-7A88-406B-A672-F785F1F08CC8}" dt="2020-08-30T16:39:06.325" v="4179" actId="478"/>
          <ac:spMkLst>
            <pc:docMk/>
            <pc:sldMk cId="3862857047" sldId="300"/>
            <ac:spMk id="38" creationId="{0555C667-1618-4B50-B5FF-80DC1C9539A2}"/>
          </ac:spMkLst>
        </pc:spChg>
        <pc:spChg chg="del">
          <ac:chgData name="채현 김" userId="926743c2e1b3fb25" providerId="LiveId" clId="{DF35997B-7A88-406B-A672-F785F1F08CC8}" dt="2020-08-30T16:39:06.325" v="4179" actId="478"/>
          <ac:spMkLst>
            <pc:docMk/>
            <pc:sldMk cId="3862857047" sldId="300"/>
            <ac:spMk id="39" creationId="{7AA3B6DB-E30F-43C6-A0FE-F077D4DDE109}"/>
          </ac:spMkLst>
        </pc:spChg>
        <pc:spChg chg="del">
          <ac:chgData name="채현 김" userId="926743c2e1b3fb25" providerId="LiveId" clId="{DF35997B-7A88-406B-A672-F785F1F08CC8}" dt="2020-08-30T16:39:06.325" v="4179" actId="478"/>
          <ac:spMkLst>
            <pc:docMk/>
            <pc:sldMk cId="3862857047" sldId="300"/>
            <ac:spMk id="47" creationId="{66560A99-1CBB-41EA-B617-7CA6C4F417DB}"/>
          </ac:spMkLst>
        </pc:spChg>
        <pc:spChg chg="del">
          <ac:chgData name="채현 김" userId="926743c2e1b3fb25" providerId="LiveId" clId="{DF35997B-7A88-406B-A672-F785F1F08CC8}" dt="2020-08-30T16:39:06.325" v="4179" actId="478"/>
          <ac:spMkLst>
            <pc:docMk/>
            <pc:sldMk cId="3862857047" sldId="300"/>
            <ac:spMk id="53" creationId="{935B7079-2992-498F-9308-B595010FD464}"/>
          </ac:spMkLst>
        </pc:spChg>
        <pc:spChg chg="del">
          <ac:chgData name="채현 김" userId="926743c2e1b3fb25" providerId="LiveId" clId="{DF35997B-7A88-406B-A672-F785F1F08CC8}" dt="2020-08-30T16:39:06.325" v="4179" actId="478"/>
          <ac:spMkLst>
            <pc:docMk/>
            <pc:sldMk cId="3862857047" sldId="300"/>
            <ac:spMk id="60" creationId="{54C679D0-1E47-4C4E-99A3-50D17037B3AB}"/>
          </ac:spMkLst>
        </pc:spChg>
        <pc:spChg chg="del">
          <ac:chgData name="채현 김" userId="926743c2e1b3fb25" providerId="LiveId" clId="{DF35997B-7A88-406B-A672-F785F1F08CC8}" dt="2020-08-30T16:39:06.325" v="4179" actId="478"/>
          <ac:spMkLst>
            <pc:docMk/>
            <pc:sldMk cId="3862857047" sldId="300"/>
            <ac:spMk id="61" creationId="{BC251F80-9DF0-447F-85AA-7243829D3821}"/>
          </ac:spMkLst>
        </pc:spChg>
        <pc:spChg chg="del">
          <ac:chgData name="채현 김" userId="926743c2e1b3fb25" providerId="LiveId" clId="{DF35997B-7A88-406B-A672-F785F1F08CC8}" dt="2020-08-30T16:39:06.325" v="4179" actId="478"/>
          <ac:spMkLst>
            <pc:docMk/>
            <pc:sldMk cId="3862857047" sldId="300"/>
            <ac:spMk id="62" creationId="{FA114845-6DF6-4807-867A-5E9A0FA1DB44}"/>
          </ac:spMkLst>
        </pc:spChg>
        <pc:spChg chg="del">
          <ac:chgData name="채현 김" userId="926743c2e1b3fb25" providerId="LiveId" clId="{DF35997B-7A88-406B-A672-F785F1F08CC8}" dt="2020-08-30T16:39:06.325" v="4179" actId="478"/>
          <ac:spMkLst>
            <pc:docMk/>
            <pc:sldMk cId="3862857047" sldId="300"/>
            <ac:spMk id="66" creationId="{367E4223-1787-493C-9803-BFC626040762}"/>
          </ac:spMkLst>
        </pc:spChg>
        <pc:spChg chg="del">
          <ac:chgData name="채현 김" userId="926743c2e1b3fb25" providerId="LiveId" clId="{DF35997B-7A88-406B-A672-F785F1F08CC8}" dt="2020-08-30T16:39:06.325" v="4179" actId="478"/>
          <ac:spMkLst>
            <pc:docMk/>
            <pc:sldMk cId="3862857047" sldId="300"/>
            <ac:spMk id="67" creationId="{05A39963-4D6E-40C3-8A03-803EA3C20038}"/>
          </ac:spMkLst>
        </pc:spChg>
        <pc:spChg chg="del">
          <ac:chgData name="채현 김" userId="926743c2e1b3fb25" providerId="LiveId" clId="{DF35997B-7A88-406B-A672-F785F1F08CC8}" dt="2020-08-30T16:39:06.325" v="4179" actId="478"/>
          <ac:spMkLst>
            <pc:docMk/>
            <pc:sldMk cId="3862857047" sldId="300"/>
            <ac:spMk id="68" creationId="{77137058-DAE4-4E5F-969D-50C424634169}"/>
          </ac:spMkLst>
        </pc:spChg>
        <pc:spChg chg="del">
          <ac:chgData name="채현 김" userId="926743c2e1b3fb25" providerId="LiveId" clId="{DF35997B-7A88-406B-A672-F785F1F08CC8}" dt="2020-08-30T16:39:06.325" v="4179" actId="478"/>
          <ac:spMkLst>
            <pc:docMk/>
            <pc:sldMk cId="3862857047" sldId="300"/>
            <ac:spMk id="72" creationId="{180B30CE-76D0-49DF-B804-F4638942C149}"/>
          </ac:spMkLst>
        </pc:spChg>
        <pc:spChg chg="del">
          <ac:chgData name="채현 김" userId="926743c2e1b3fb25" providerId="LiveId" clId="{DF35997B-7A88-406B-A672-F785F1F08CC8}" dt="2020-08-30T16:39:06.325" v="4179" actId="478"/>
          <ac:spMkLst>
            <pc:docMk/>
            <pc:sldMk cId="3862857047" sldId="300"/>
            <ac:spMk id="74" creationId="{2CB729D8-FD8B-41D1-8A63-23DF4B29EFBB}"/>
          </ac:spMkLst>
        </pc:spChg>
        <pc:spChg chg="del">
          <ac:chgData name="채현 김" userId="926743c2e1b3fb25" providerId="LiveId" clId="{DF35997B-7A88-406B-A672-F785F1F08CC8}" dt="2020-08-30T16:39:06.325" v="4179" actId="478"/>
          <ac:spMkLst>
            <pc:docMk/>
            <pc:sldMk cId="3862857047" sldId="300"/>
            <ac:spMk id="76" creationId="{AA6648C4-D497-4D60-BC4E-EF09FD75D032}"/>
          </ac:spMkLst>
        </pc:spChg>
        <pc:spChg chg="del">
          <ac:chgData name="채현 김" userId="926743c2e1b3fb25" providerId="LiveId" clId="{DF35997B-7A88-406B-A672-F785F1F08CC8}" dt="2020-08-30T16:39:06.325" v="4179" actId="478"/>
          <ac:spMkLst>
            <pc:docMk/>
            <pc:sldMk cId="3862857047" sldId="300"/>
            <ac:spMk id="86" creationId="{7CCC32A5-3C3B-4873-A7C5-4B2DD76F2BA2}"/>
          </ac:spMkLst>
        </pc:spChg>
        <pc:spChg chg="del">
          <ac:chgData name="채현 김" userId="926743c2e1b3fb25" providerId="LiveId" clId="{DF35997B-7A88-406B-A672-F785F1F08CC8}" dt="2020-08-30T16:39:06.325" v="4179" actId="478"/>
          <ac:spMkLst>
            <pc:docMk/>
            <pc:sldMk cId="3862857047" sldId="300"/>
            <ac:spMk id="88" creationId="{3C2E705D-465B-403C-909C-25FE714CBDC5}"/>
          </ac:spMkLst>
        </pc:spChg>
        <pc:cxnChg chg="del">
          <ac:chgData name="채현 김" userId="926743c2e1b3fb25" providerId="LiveId" clId="{DF35997B-7A88-406B-A672-F785F1F08CC8}" dt="2020-08-30T16:39:06.325" v="4179" actId="478"/>
          <ac:cxnSpMkLst>
            <pc:docMk/>
            <pc:sldMk cId="3862857047" sldId="300"/>
            <ac:cxnSpMk id="33" creationId="{D61CCC92-70F1-49C1-BBC7-088C87C0AA30}"/>
          </ac:cxnSpMkLst>
        </pc:cxnChg>
        <pc:cxnChg chg="del">
          <ac:chgData name="채현 김" userId="926743c2e1b3fb25" providerId="LiveId" clId="{DF35997B-7A88-406B-A672-F785F1F08CC8}" dt="2020-08-30T16:39:06.325" v="4179" actId="478"/>
          <ac:cxnSpMkLst>
            <pc:docMk/>
            <pc:sldMk cId="3862857047" sldId="300"/>
            <ac:cxnSpMk id="34" creationId="{247B29F7-9688-420F-912E-2DFB0C77BD82}"/>
          </ac:cxnSpMkLst>
        </pc:cxnChg>
        <pc:cxnChg chg="del">
          <ac:chgData name="채현 김" userId="926743c2e1b3fb25" providerId="LiveId" clId="{DF35997B-7A88-406B-A672-F785F1F08CC8}" dt="2020-08-30T16:39:06.325" v="4179" actId="478"/>
          <ac:cxnSpMkLst>
            <pc:docMk/>
            <pc:sldMk cId="3862857047" sldId="300"/>
            <ac:cxnSpMk id="35" creationId="{2AB95850-3790-4994-A446-E80D4DE6F156}"/>
          </ac:cxnSpMkLst>
        </pc:cxnChg>
        <pc:cxnChg chg="del">
          <ac:chgData name="채현 김" userId="926743c2e1b3fb25" providerId="LiveId" clId="{DF35997B-7A88-406B-A672-F785F1F08CC8}" dt="2020-08-30T16:39:06.325" v="4179" actId="478"/>
          <ac:cxnSpMkLst>
            <pc:docMk/>
            <pc:sldMk cId="3862857047" sldId="300"/>
            <ac:cxnSpMk id="40" creationId="{E164E0C8-A192-4306-B3E0-0DC803E9DC19}"/>
          </ac:cxnSpMkLst>
        </pc:cxnChg>
        <pc:cxnChg chg="del">
          <ac:chgData name="채현 김" userId="926743c2e1b3fb25" providerId="LiveId" clId="{DF35997B-7A88-406B-A672-F785F1F08CC8}" dt="2020-08-30T16:39:06.325" v="4179" actId="478"/>
          <ac:cxnSpMkLst>
            <pc:docMk/>
            <pc:sldMk cId="3862857047" sldId="300"/>
            <ac:cxnSpMk id="41" creationId="{60F154B2-6D1A-4B10-B393-A11F4A5F9CF1}"/>
          </ac:cxnSpMkLst>
        </pc:cxnChg>
        <pc:cxnChg chg="del">
          <ac:chgData name="채현 김" userId="926743c2e1b3fb25" providerId="LiveId" clId="{DF35997B-7A88-406B-A672-F785F1F08CC8}" dt="2020-08-30T16:39:06.325" v="4179" actId="478"/>
          <ac:cxnSpMkLst>
            <pc:docMk/>
            <pc:sldMk cId="3862857047" sldId="300"/>
            <ac:cxnSpMk id="42" creationId="{9EFD8085-1B84-417F-BC4B-3DFDCF587A3E}"/>
          </ac:cxnSpMkLst>
        </pc:cxnChg>
        <pc:cxnChg chg="del">
          <ac:chgData name="채현 김" userId="926743c2e1b3fb25" providerId="LiveId" clId="{DF35997B-7A88-406B-A672-F785F1F08CC8}" dt="2020-08-30T16:39:06.325" v="4179" actId="478"/>
          <ac:cxnSpMkLst>
            <pc:docMk/>
            <pc:sldMk cId="3862857047" sldId="300"/>
            <ac:cxnSpMk id="48" creationId="{26B524BE-42ED-45B0-AB6E-865986B1F6CC}"/>
          </ac:cxnSpMkLst>
        </pc:cxnChg>
        <pc:cxnChg chg="del">
          <ac:chgData name="채현 김" userId="926743c2e1b3fb25" providerId="LiveId" clId="{DF35997B-7A88-406B-A672-F785F1F08CC8}" dt="2020-08-30T16:39:06.325" v="4179" actId="478"/>
          <ac:cxnSpMkLst>
            <pc:docMk/>
            <pc:sldMk cId="3862857047" sldId="300"/>
            <ac:cxnSpMk id="63" creationId="{CF5AA2C9-1406-4F1F-ABDB-18D60494B22F}"/>
          </ac:cxnSpMkLst>
        </pc:cxnChg>
        <pc:cxnChg chg="del">
          <ac:chgData name="채현 김" userId="926743c2e1b3fb25" providerId="LiveId" clId="{DF35997B-7A88-406B-A672-F785F1F08CC8}" dt="2020-08-30T16:39:06.325" v="4179" actId="478"/>
          <ac:cxnSpMkLst>
            <pc:docMk/>
            <pc:sldMk cId="3862857047" sldId="300"/>
            <ac:cxnSpMk id="64" creationId="{64741DBF-0AA0-4D70-8A16-337BC2551EC2}"/>
          </ac:cxnSpMkLst>
        </pc:cxnChg>
        <pc:cxnChg chg="del">
          <ac:chgData name="채현 김" userId="926743c2e1b3fb25" providerId="LiveId" clId="{DF35997B-7A88-406B-A672-F785F1F08CC8}" dt="2020-08-30T16:39:06.325" v="4179" actId="478"/>
          <ac:cxnSpMkLst>
            <pc:docMk/>
            <pc:sldMk cId="3862857047" sldId="300"/>
            <ac:cxnSpMk id="65" creationId="{10F7DBDF-8E8B-42A5-B5E5-10F620F0074D}"/>
          </ac:cxnSpMkLst>
        </pc:cxnChg>
        <pc:cxnChg chg="del">
          <ac:chgData name="채현 김" userId="926743c2e1b3fb25" providerId="LiveId" clId="{DF35997B-7A88-406B-A672-F785F1F08CC8}" dt="2020-08-30T16:39:06.325" v="4179" actId="478"/>
          <ac:cxnSpMkLst>
            <pc:docMk/>
            <pc:sldMk cId="3862857047" sldId="300"/>
            <ac:cxnSpMk id="69" creationId="{151F677B-E917-4573-B6F2-8DE67D2561C0}"/>
          </ac:cxnSpMkLst>
        </pc:cxnChg>
        <pc:cxnChg chg="del">
          <ac:chgData name="채현 김" userId="926743c2e1b3fb25" providerId="LiveId" clId="{DF35997B-7A88-406B-A672-F785F1F08CC8}" dt="2020-08-30T16:39:06.325" v="4179" actId="478"/>
          <ac:cxnSpMkLst>
            <pc:docMk/>
            <pc:sldMk cId="3862857047" sldId="300"/>
            <ac:cxnSpMk id="70" creationId="{DB1CF107-C8A2-4BBF-ADB5-F20C61890BB5}"/>
          </ac:cxnSpMkLst>
        </pc:cxnChg>
        <pc:cxnChg chg="del">
          <ac:chgData name="채현 김" userId="926743c2e1b3fb25" providerId="LiveId" clId="{DF35997B-7A88-406B-A672-F785F1F08CC8}" dt="2020-08-30T16:39:06.325" v="4179" actId="478"/>
          <ac:cxnSpMkLst>
            <pc:docMk/>
            <pc:sldMk cId="3862857047" sldId="300"/>
            <ac:cxnSpMk id="71" creationId="{E457D165-5C04-4F9F-A125-CA6D72CF7873}"/>
          </ac:cxnSpMkLst>
        </pc:cxnChg>
        <pc:cxnChg chg="del">
          <ac:chgData name="채현 김" userId="926743c2e1b3fb25" providerId="LiveId" clId="{DF35997B-7A88-406B-A672-F785F1F08CC8}" dt="2020-08-30T16:39:06.325" v="4179" actId="478"/>
          <ac:cxnSpMkLst>
            <pc:docMk/>
            <pc:sldMk cId="3862857047" sldId="300"/>
            <ac:cxnSpMk id="73" creationId="{65C77B1B-1C42-40E0-844B-922EE080C8D6}"/>
          </ac:cxnSpMkLst>
        </pc:cxnChg>
        <pc:cxnChg chg="del">
          <ac:chgData name="채현 김" userId="926743c2e1b3fb25" providerId="LiveId" clId="{DF35997B-7A88-406B-A672-F785F1F08CC8}" dt="2020-08-30T16:39:06.325" v="4179" actId="478"/>
          <ac:cxnSpMkLst>
            <pc:docMk/>
            <pc:sldMk cId="3862857047" sldId="300"/>
            <ac:cxnSpMk id="78" creationId="{87DA7961-4C4E-4D1A-A8D8-D4B07A0660EB}"/>
          </ac:cxnSpMkLst>
        </pc:cxnChg>
        <pc:cxnChg chg="del">
          <ac:chgData name="채현 김" userId="926743c2e1b3fb25" providerId="LiveId" clId="{DF35997B-7A88-406B-A672-F785F1F08CC8}" dt="2020-08-30T16:39:06.325" v="4179" actId="478"/>
          <ac:cxnSpMkLst>
            <pc:docMk/>
            <pc:sldMk cId="3862857047" sldId="300"/>
            <ac:cxnSpMk id="79" creationId="{2EBA97A6-CD20-4BF5-AA4E-8A30D962A58E}"/>
          </ac:cxnSpMkLst>
        </pc:cxnChg>
        <pc:cxnChg chg="del">
          <ac:chgData name="채현 김" userId="926743c2e1b3fb25" providerId="LiveId" clId="{DF35997B-7A88-406B-A672-F785F1F08CC8}" dt="2020-08-30T16:39:06.325" v="4179" actId="478"/>
          <ac:cxnSpMkLst>
            <pc:docMk/>
            <pc:sldMk cId="3862857047" sldId="300"/>
            <ac:cxnSpMk id="80" creationId="{D74D793E-9EBB-435E-B4B6-77FE2856BA4E}"/>
          </ac:cxnSpMkLst>
        </pc:cxnChg>
        <pc:cxnChg chg="del">
          <ac:chgData name="채현 김" userId="926743c2e1b3fb25" providerId="LiveId" clId="{DF35997B-7A88-406B-A672-F785F1F08CC8}" dt="2020-08-30T16:39:06.325" v="4179" actId="478"/>
          <ac:cxnSpMkLst>
            <pc:docMk/>
            <pc:sldMk cId="3862857047" sldId="300"/>
            <ac:cxnSpMk id="81" creationId="{42FEA7B8-6B69-46D5-868B-FE4B171FCA04}"/>
          </ac:cxnSpMkLst>
        </pc:cxnChg>
        <pc:cxnChg chg="del">
          <ac:chgData name="채현 김" userId="926743c2e1b3fb25" providerId="LiveId" clId="{DF35997B-7A88-406B-A672-F785F1F08CC8}" dt="2020-08-30T16:39:06.325" v="4179" actId="478"/>
          <ac:cxnSpMkLst>
            <pc:docMk/>
            <pc:sldMk cId="3862857047" sldId="300"/>
            <ac:cxnSpMk id="82" creationId="{6CE8250F-6A93-4C8B-9649-F4B2689F0112}"/>
          </ac:cxnSpMkLst>
        </pc:cxnChg>
        <pc:cxnChg chg="del">
          <ac:chgData name="채현 김" userId="926743c2e1b3fb25" providerId="LiveId" clId="{DF35997B-7A88-406B-A672-F785F1F08CC8}" dt="2020-08-30T16:39:06.325" v="4179" actId="478"/>
          <ac:cxnSpMkLst>
            <pc:docMk/>
            <pc:sldMk cId="3862857047" sldId="300"/>
            <ac:cxnSpMk id="83" creationId="{95FA8FF8-6E4B-4CC3-B7EA-58D37035E5EC}"/>
          </ac:cxnSpMkLst>
        </pc:cxnChg>
        <pc:cxnChg chg="del">
          <ac:chgData name="채현 김" userId="926743c2e1b3fb25" providerId="LiveId" clId="{DF35997B-7A88-406B-A672-F785F1F08CC8}" dt="2020-08-30T16:39:06.325" v="4179" actId="478"/>
          <ac:cxnSpMkLst>
            <pc:docMk/>
            <pc:sldMk cId="3862857047" sldId="300"/>
            <ac:cxnSpMk id="84" creationId="{98BEF7C2-9507-46DD-922A-A025A59E668C}"/>
          </ac:cxnSpMkLst>
        </pc:cxnChg>
      </pc:sldChg>
      <pc:sldChg chg="add del">
        <pc:chgData name="채현 김" userId="926743c2e1b3fb25" providerId="LiveId" clId="{DF35997B-7A88-406B-A672-F785F1F08CC8}" dt="2020-08-30T09:31:48.307" v="325" actId="47"/>
        <pc:sldMkLst>
          <pc:docMk/>
          <pc:sldMk cId="1313125950" sldId="301"/>
        </pc:sldMkLst>
      </pc:sldChg>
      <pc:sldChg chg="del">
        <pc:chgData name="채현 김" userId="926743c2e1b3fb25" providerId="LiveId" clId="{DF35997B-7A88-406B-A672-F785F1F08CC8}" dt="2020-08-30T09:31:49.685" v="326" actId="47"/>
        <pc:sldMkLst>
          <pc:docMk/>
          <pc:sldMk cId="863398130" sldId="302"/>
        </pc:sldMkLst>
      </pc:sldChg>
      <pc:sldChg chg="add del">
        <pc:chgData name="채현 김" userId="926743c2e1b3fb25" providerId="LiveId" clId="{DF35997B-7A88-406B-A672-F785F1F08CC8}" dt="2020-08-30T09:31:47.492" v="323" actId="47"/>
        <pc:sldMkLst>
          <pc:docMk/>
          <pc:sldMk cId="1382979747" sldId="303"/>
        </pc:sldMkLst>
      </pc:sldChg>
      <pc:sldChg chg="modSp add del mod">
        <pc:chgData name="채현 김" userId="926743c2e1b3fb25" providerId="LiveId" clId="{DF35997B-7A88-406B-A672-F785F1F08CC8}" dt="2020-08-30T09:31:30.940" v="310"/>
        <pc:sldMkLst>
          <pc:docMk/>
          <pc:sldMk cId="3716809784" sldId="303"/>
        </pc:sldMkLst>
        <pc:spChg chg="mod">
          <ac:chgData name="채현 김" userId="926743c2e1b3fb25" providerId="LiveId" clId="{DF35997B-7A88-406B-A672-F785F1F08CC8}" dt="2020-08-30T09:31:30.572" v="309" actId="1076"/>
          <ac:spMkLst>
            <pc:docMk/>
            <pc:sldMk cId="3716809784" sldId="303"/>
            <ac:spMk id="21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8E4333-11D6-41A1-BA90-D143B78EA49B}" type="datetimeFigureOut">
              <a:rPr lang="ko-KR" altLang="en-US" smtClean="0"/>
              <a:t>2020-08-31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FD2E7B-C43B-4F55-99EE-F3195A78BB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94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FD2E7B-C43B-4F55-99EE-F3195A78BBB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04266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FD2E7B-C43B-4F55-99EE-F3195A78BBB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5967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2020-08-31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2020-08-31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2020-08-31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2020-08-31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2020-08-31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2020-08-31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2020-08-31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2020-08-31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2020-08-31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2020-08-31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2020-08-31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t>2020-08-31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BB4E5A-5140-4ED4-815D-F008DD4C7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2492896"/>
            <a:ext cx="8229600" cy="1143000"/>
          </a:xfrm>
        </p:spPr>
        <p:txBody>
          <a:bodyPr>
            <a:normAutofit fontScale="90000"/>
          </a:bodyPr>
          <a:lstStyle/>
          <a:p>
            <a:pPr algn="r"/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기사 본문으로</a:t>
            </a:r>
            <a:b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</a:b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뉴스 헤드라인 뽑기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ABEF6F-7E4B-4910-B76A-3AA3AD47D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4272" y="3847058"/>
            <a:ext cx="4474840" cy="676672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ko-KR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강민지</a:t>
            </a:r>
            <a:r>
              <a:rPr lang="en-US" altLang="ko-K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</a:t>
            </a:r>
            <a:r>
              <a:rPr lang="ko-KR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김바롬</a:t>
            </a:r>
            <a:r>
              <a:rPr lang="en-US" altLang="ko-K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김채현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05E186D-5031-41A5-A312-E8ABCC535DDB}"/>
              </a:ext>
            </a:extLst>
          </p:cNvPr>
          <p:cNvSpPr/>
          <p:nvPr/>
        </p:nvSpPr>
        <p:spPr>
          <a:xfrm>
            <a:off x="4572000" y="3705663"/>
            <a:ext cx="3744416" cy="36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1908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9592" y="3044617"/>
            <a:ext cx="333302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7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INDEX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059832" y="2615886"/>
            <a:ext cx="0" cy="1626228"/>
          </a:xfrm>
          <a:prstGeom prst="line">
            <a:avLst/>
          </a:prstGeom>
          <a:ln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426034" y="2648164"/>
            <a:ext cx="1168205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크롤링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전처리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모델링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시각화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CrePAS</a:t>
            </a:r>
            <a:r>
              <a:rPr lang="en-US" altLang="ko-KR" sz="7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 6</a:t>
            </a:r>
            <a:r>
              <a:rPr lang="en-US" altLang="ko-KR" sz="700" baseline="300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th</a:t>
            </a:r>
            <a:r>
              <a:rPr lang="en-US" altLang="ko-KR" sz="7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 the first session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598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43608" y="156547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Crawling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897771" y="156547"/>
            <a:ext cx="18821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PreProcessing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37140" y="168895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Modeling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F8527E-87F9-42B0-B83D-59399EBB05B8}"/>
              </a:ext>
            </a:extLst>
          </p:cNvPr>
          <p:cNvSpPr txBox="1"/>
          <p:nvPr/>
        </p:nvSpPr>
        <p:spPr>
          <a:xfrm>
            <a:off x="4644008" y="156465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WordCloud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BA561E-7F56-4997-A0AA-6C8668E23C0B}"/>
              </a:ext>
            </a:extLst>
          </p:cNvPr>
          <p:cNvSpPr txBox="1"/>
          <p:nvPr/>
        </p:nvSpPr>
        <p:spPr>
          <a:xfrm rot="10800000" flipV="1">
            <a:off x="3995936" y="4688111"/>
            <a:ext cx="5486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네이버 뉴스 사회면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홈 </a:t>
            </a:r>
            <a:endParaRPr lang="en-US" altLang="ko-KR" sz="1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500 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페이지의 기사</a:t>
            </a:r>
            <a:endParaRPr lang="en-US" altLang="ko-KR" sz="1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FB544DF-C741-42D3-BF71-6F84DD21C3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780" t="27397" r="37532" b="15617"/>
          <a:stretch/>
        </p:blipFill>
        <p:spPr>
          <a:xfrm>
            <a:off x="1276418" y="974332"/>
            <a:ext cx="3223571" cy="212229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3A1BB8A-CFEF-4DED-B097-5BBF636BD3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655" t="38016" r="38212" b="24001"/>
          <a:stretch/>
        </p:blipFill>
        <p:spPr>
          <a:xfrm>
            <a:off x="1276418" y="3117561"/>
            <a:ext cx="3186908" cy="141457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316F09F-A49B-489C-BF03-4901F01EA72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086" t="9400" r="36805" b="15001"/>
          <a:stretch/>
        </p:blipFill>
        <p:spPr>
          <a:xfrm>
            <a:off x="5250755" y="1415815"/>
            <a:ext cx="2890282" cy="298975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A512DCF-AA70-4C11-B8B6-3BA56530D128}"/>
              </a:ext>
            </a:extLst>
          </p:cNvPr>
          <p:cNvSpPr txBox="1"/>
          <p:nvPr/>
        </p:nvSpPr>
        <p:spPr>
          <a:xfrm rot="10800000" flipV="1">
            <a:off x="1307076" y="4688110"/>
            <a:ext cx="3607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네이버 뉴스 사회면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사건사고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지역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</a:p>
          <a:p>
            <a:pPr algn="ctr"/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8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월 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17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일부터 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8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월 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26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일</a:t>
            </a:r>
            <a:endParaRPr lang="en-US" altLang="ko-KR" sz="1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78F499-A9E4-4413-A2CD-78F1E0F29D5B}"/>
              </a:ext>
            </a:extLst>
          </p:cNvPr>
          <p:cNvSpPr txBox="1"/>
          <p:nvPr/>
        </p:nvSpPr>
        <p:spPr>
          <a:xfrm>
            <a:off x="3779912" y="5699002"/>
            <a:ext cx="2454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총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25455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개의 기사 수집</a:t>
            </a:r>
          </a:p>
        </p:txBody>
      </p:sp>
    </p:spTree>
    <p:extLst>
      <p:ext uri="{BB962C8B-B14F-4D97-AF65-F5344CB8AC3E}">
        <p14:creationId xmlns:p14="http://schemas.microsoft.com/office/powerpoint/2010/main" val="852585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1320875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65094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3AB2BB-423D-4B23-A6A8-413ADE80933B}"/>
              </a:ext>
            </a:extLst>
          </p:cNvPr>
          <p:cNvSpPr txBox="1"/>
          <p:nvPr/>
        </p:nvSpPr>
        <p:spPr>
          <a:xfrm>
            <a:off x="1043608" y="156547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Crawling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954921-819D-4400-B5F6-8271D3AA5FF3}"/>
              </a:ext>
            </a:extLst>
          </p:cNvPr>
          <p:cNvSpPr txBox="1"/>
          <p:nvPr/>
        </p:nvSpPr>
        <p:spPr>
          <a:xfrm>
            <a:off x="1897771" y="156547"/>
            <a:ext cx="18821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PreProcessing</a:t>
            </a:r>
            <a:endParaRPr lang="en-US" altLang="ko-KR" sz="14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8B96C7-B5EA-4D9E-A8EB-5CB23383A269}"/>
              </a:ext>
            </a:extLst>
          </p:cNvPr>
          <p:cNvSpPr txBox="1"/>
          <p:nvPr/>
        </p:nvSpPr>
        <p:spPr>
          <a:xfrm>
            <a:off x="3537140" y="168895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Modeling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B3CB6C-A761-4AB1-A8CD-DD9AB01C3343}"/>
              </a:ext>
            </a:extLst>
          </p:cNvPr>
          <p:cNvSpPr txBox="1"/>
          <p:nvPr/>
        </p:nvSpPr>
        <p:spPr>
          <a:xfrm>
            <a:off x="4644008" y="156465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WordCloud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9ACCE67-8140-423F-B08B-095A3D6447D1}"/>
              </a:ext>
            </a:extLst>
          </p:cNvPr>
          <p:cNvSpPr txBox="1"/>
          <p:nvPr/>
        </p:nvSpPr>
        <p:spPr>
          <a:xfrm>
            <a:off x="3840201" y="997394"/>
            <a:ext cx="4448654" cy="38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0" i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기사 내용이 너무 짧거나 없는 경우 제거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예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사진만 있는 경우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endParaRPr lang="ko-KR" alt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E1B29A-4046-4EBA-BDF9-9E3EBB2494E8}"/>
              </a:ext>
            </a:extLst>
          </p:cNvPr>
          <p:cNvSpPr txBox="1"/>
          <p:nvPr/>
        </p:nvSpPr>
        <p:spPr>
          <a:xfrm>
            <a:off x="3094005" y="2314711"/>
            <a:ext cx="5941045" cy="384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0" i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기사 제목 중 제목이 아닌 부분 제거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([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속보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], (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종합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),(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상보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),…)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485B0C2-B01E-4739-9C63-C5633BA5D99D}"/>
              </a:ext>
            </a:extLst>
          </p:cNvPr>
          <p:cNvSpPr txBox="1"/>
          <p:nvPr/>
        </p:nvSpPr>
        <p:spPr>
          <a:xfrm>
            <a:off x="2986197" y="1666639"/>
            <a:ext cx="5949481" cy="384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0" i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기사 본문에서 내용 아닌 것 제거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기자 이름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이메일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....)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79DAA1C-B35B-4347-8B79-FA935A942438}"/>
              </a:ext>
            </a:extLst>
          </p:cNvPr>
          <p:cNvSpPr txBox="1"/>
          <p:nvPr/>
        </p:nvSpPr>
        <p:spPr>
          <a:xfrm>
            <a:off x="2990414" y="2971382"/>
            <a:ext cx="5941048" cy="38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0" i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한문제목 가지는 기사 데이터에서 제거</a:t>
            </a:r>
            <a:endParaRPr lang="ko-KR" altLang="en-US" sz="1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68F724D-C789-4209-B312-12FFDF6D0EEF}"/>
              </a:ext>
            </a:extLst>
          </p:cNvPr>
          <p:cNvSpPr txBox="1"/>
          <p:nvPr/>
        </p:nvSpPr>
        <p:spPr>
          <a:xfrm>
            <a:off x="3103152" y="3922523"/>
            <a:ext cx="5943930" cy="384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Mecab.moprhs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이용해  토큰화</a:t>
            </a:r>
          </a:p>
        </p:txBody>
      </p:sp>
      <p:sp>
        <p:nvSpPr>
          <p:cNvPr id="39" name="화살표: 아래쪽 38">
            <a:extLst>
              <a:ext uri="{FF2B5EF4-FFF2-40B4-BE49-F238E27FC236}">
                <a16:creationId xmlns:a16="http://schemas.microsoft.com/office/drawing/2014/main" id="{97B2D188-3CFC-437A-A866-A06516C83401}"/>
              </a:ext>
            </a:extLst>
          </p:cNvPr>
          <p:cNvSpPr/>
          <p:nvPr/>
        </p:nvSpPr>
        <p:spPr>
          <a:xfrm>
            <a:off x="5879791" y="1470010"/>
            <a:ext cx="162294" cy="199409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화살표: 아래쪽 39">
            <a:extLst>
              <a:ext uri="{FF2B5EF4-FFF2-40B4-BE49-F238E27FC236}">
                <a16:creationId xmlns:a16="http://schemas.microsoft.com/office/drawing/2014/main" id="{51901742-1D2E-4826-B122-03BA35BC007E}"/>
              </a:ext>
            </a:extLst>
          </p:cNvPr>
          <p:cNvSpPr/>
          <p:nvPr/>
        </p:nvSpPr>
        <p:spPr>
          <a:xfrm>
            <a:off x="5879791" y="2089336"/>
            <a:ext cx="162294" cy="199409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화살표: 아래쪽 41">
            <a:extLst>
              <a:ext uri="{FF2B5EF4-FFF2-40B4-BE49-F238E27FC236}">
                <a16:creationId xmlns:a16="http://schemas.microsoft.com/office/drawing/2014/main" id="{AA88135D-E168-449B-B844-17BC1A162B0C}"/>
              </a:ext>
            </a:extLst>
          </p:cNvPr>
          <p:cNvSpPr/>
          <p:nvPr/>
        </p:nvSpPr>
        <p:spPr>
          <a:xfrm>
            <a:off x="5879791" y="2776369"/>
            <a:ext cx="162294" cy="199409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D3176C-9768-49F5-BA0C-B333554DCC34}"/>
              </a:ext>
            </a:extLst>
          </p:cNvPr>
          <p:cNvSpPr txBox="1"/>
          <p:nvPr/>
        </p:nvSpPr>
        <p:spPr>
          <a:xfrm>
            <a:off x="3347859" y="4569478"/>
            <a:ext cx="5943930" cy="384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err="1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불용어</a:t>
            </a:r>
            <a:r>
              <a:rPr lang="ko-KR" altLang="en-US" sz="14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제거</a:t>
            </a:r>
            <a:r>
              <a:rPr lang="en-US" altLang="ko-KR" sz="14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(</a:t>
            </a:r>
            <a:r>
              <a:rPr lang="ko-KR" altLang="en-US" sz="14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</a:t>
            </a:r>
            <a:r>
              <a:rPr lang="en-US" altLang="ko-KR" sz="14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</a:t>
            </a:r>
            <a:r>
              <a:rPr lang="ko-KR" altLang="en-US" sz="14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가</a:t>
            </a:r>
            <a:r>
              <a:rPr lang="en-US" altLang="ko-KR" sz="14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</a:t>
            </a:r>
            <a:r>
              <a:rPr lang="en-US" altLang="ko-KR" sz="14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은</a:t>
            </a:r>
            <a:r>
              <a:rPr lang="en-US" altLang="ko-KR" sz="14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들</a:t>
            </a:r>
            <a:r>
              <a:rPr lang="en-US" altLang="ko-KR" sz="14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는</a:t>
            </a:r>
            <a:r>
              <a:rPr lang="en-US" altLang="ko-KR" sz="14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좀</a:t>
            </a:r>
            <a:r>
              <a:rPr lang="en-US" altLang="ko-KR" sz="14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인데요</a:t>
            </a:r>
            <a:r>
              <a:rPr lang="en-US" altLang="ko-KR" sz="14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다</a:t>
            </a:r>
            <a:r>
              <a:rPr lang="en-US" altLang="ko-KR" sz="14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을</a:t>
            </a:r>
            <a:r>
              <a:rPr lang="en-US" altLang="ko-KR" sz="14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습니다 </a:t>
            </a:r>
            <a:r>
              <a:rPr lang="en-US" altLang="ko-KR" sz="14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…)</a:t>
            </a:r>
            <a:endParaRPr lang="ko-KR" altLang="en-US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14AA23B5-0008-4468-812B-1B175B96160B}"/>
              </a:ext>
            </a:extLst>
          </p:cNvPr>
          <p:cNvSpPr/>
          <p:nvPr/>
        </p:nvSpPr>
        <p:spPr>
          <a:xfrm>
            <a:off x="5912823" y="4383742"/>
            <a:ext cx="162294" cy="199409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927C99-68EF-4C42-BE05-1A8DB0A1093F}"/>
              </a:ext>
            </a:extLst>
          </p:cNvPr>
          <p:cNvSpPr txBox="1"/>
          <p:nvPr/>
        </p:nvSpPr>
        <p:spPr>
          <a:xfrm>
            <a:off x="3054261" y="5235875"/>
            <a:ext cx="5943930" cy="384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err="1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정수인코딩</a:t>
            </a:r>
            <a:endParaRPr lang="ko-KR" altLang="en-US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25C7E6E7-865C-40E6-9598-30D5A4D58E15}"/>
              </a:ext>
            </a:extLst>
          </p:cNvPr>
          <p:cNvSpPr/>
          <p:nvPr/>
        </p:nvSpPr>
        <p:spPr>
          <a:xfrm>
            <a:off x="5916374" y="5053721"/>
            <a:ext cx="162294" cy="199409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497D9A-00C3-4F30-B779-6F2796F4A2F0}"/>
              </a:ext>
            </a:extLst>
          </p:cNvPr>
          <p:cNvSpPr txBox="1"/>
          <p:nvPr/>
        </p:nvSpPr>
        <p:spPr>
          <a:xfrm>
            <a:off x="3103152" y="5870008"/>
            <a:ext cx="5943930" cy="384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최대길이로 패딩 </a:t>
            </a:r>
            <a:r>
              <a:rPr lang="en-US" altLang="ko-KR" sz="14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/ </a:t>
            </a:r>
            <a:r>
              <a:rPr lang="ko-KR" altLang="en-US" sz="14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트레인</a:t>
            </a:r>
            <a:r>
              <a:rPr lang="en-US" altLang="ko-KR" sz="14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</a:t>
            </a:r>
            <a:r>
              <a:rPr lang="ko-KR" altLang="en-US" sz="14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테스트 셋</a:t>
            </a:r>
            <a:r>
              <a:rPr lang="en-US" altLang="ko-KR" sz="14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(3:1) </a:t>
            </a:r>
            <a:r>
              <a:rPr lang="ko-KR" altLang="en-US" sz="14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분리</a:t>
            </a:r>
            <a:endParaRPr lang="ko-KR" altLang="en-US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6E5EE4F7-6A6C-4D24-A0D9-73CC641574EA}"/>
              </a:ext>
            </a:extLst>
          </p:cNvPr>
          <p:cNvSpPr/>
          <p:nvPr/>
        </p:nvSpPr>
        <p:spPr>
          <a:xfrm>
            <a:off x="5945079" y="5661248"/>
            <a:ext cx="162294" cy="199409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E1D9750-2916-4F73-8895-51ED3FEADF1C}"/>
              </a:ext>
            </a:extLst>
          </p:cNvPr>
          <p:cNvSpPr txBox="1"/>
          <p:nvPr/>
        </p:nvSpPr>
        <p:spPr>
          <a:xfrm>
            <a:off x="1187624" y="1870598"/>
            <a:ext cx="2232246" cy="36933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크롤링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데이터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전처리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96224BF-8F03-404E-98C3-5669FC76ABA6}"/>
              </a:ext>
            </a:extLst>
          </p:cNvPr>
          <p:cNvSpPr txBox="1"/>
          <p:nvPr/>
        </p:nvSpPr>
        <p:spPr>
          <a:xfrm>
            <a:off x="1443743" y="4897329"/>
            <a:ext cx="1562420" cy="36933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모델링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전처리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324D68C1-7472-4B4C-BD93-E5ADE017549B}"/>
              </a:ext>
            </a:extLst>
          </p:cNvPr>
          <p:cNvCxnSpPr/>
          <p:nvPr/>
        </p:nvCxnSpPr>
        <p:spPr>
          <a:xfrm flipV="1">
            <a:off x="1043608" y="3645024"/>
            <a:ext cx="7555428" cy="72008"/>
          </a:xfrm>
          <a:prstGeom prst="line">
            <a:avLst/>
          </a:prstGeom>
          <a:ln w="952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388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181376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214383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3945EF-8CC6-409E-9D0F-33FC1CE8166F}"/>
              </a:ext>
            </a:extLst>
          </p:cNvPr>
          <p:cNvSpPr txBox="1"/>
          <p:nvPr/>
        </p:nvSpPr>
        <p:spPr>
          <a:xfrm>
            <a:off x="1043608" y="156547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Crawling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509180-52AE-4DE5-B69A-BFFA0771438D}"/>
              </a:ext>
            </a:extLst>
          </p:cNvPr>
          <p:cNvSpPr txBox="1"/>
          <p:nvPr/>
        </p:nvSpPr>
        <p:spPr>
          <a:xfrm>
            <a:off x="1897771" y="156547"/>
            <a:ext cx="18821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PreProcessing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F87DA8-D1FF-4DDF-B23C-77D9A87B58CC}"/>
              </a:ext>
            </a:extLst>
          </p:cNvPr>
          <p:cNvSpPr txBox="1"/>
          <p:nvPr/>
        </p:nvSpPr>
        <p:spPr>
          <a:xfrm>
            <a:off x="3537140" y="168895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Modeling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2C1748-1C75-4763-AB4F-52B4377AE66B}"/>
              </a:ext>
            </a:extLst>
          </p:cNvPr>
          <p:cNvSpPr txBox="1"/>
          <p:nvPr/>
        </p:nvSpPr>
        <p:spPr>
          <a:xfrm>
            <a:off x="4644008" y="156465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WordCloud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10DBE7-F6D7-4A86-8257-E3E828BDD3B4}"/>
              </a:ext>
            </a:extLst>
          </p:cNvPr>
          <p:cNvSpPr txBox="1"/>
          <p:nvPr/>
        </p:nvSpPr>
        <p:spPr>
          <a:xfrm>
            <a:off x="1080176" y="3576792"/>
            <a:ext cx="1111253" cy="276999"/>
          </a:xfrm>
          <a:prstGeom prst="rect">
            <a:avLst/>
          </a:prstGeom>
          <a:ln w="12700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Embedding</a:t>
            </a:r>
            <a:endParaRPr lang="ko-KR" altLang="en-US" sz="1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4FF804-460D-4C67-B0BA-71ACC649142E}"/>
              </a:ext>
            </a:extLst>
          </p:cNvPr>
          <p:cNvSpPr txBox="1"/>
          <p:nvPr/>
        </p:nvSpPr>
        <p:spPr>
          <a:xfrm>
            <a:off x="1080176" y="2928720"/>
            <a:ext cx="1111253" cy="276999"/>
          </a:xfrm>
          <a:prstGeom prst="rect">
            <a:avLst/>
          </a:prstGeom>
          <a:ln w="12700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Masking</a:t>
            </a:r>
            <a:endParaRPr lang="ko-KR" altLang="en-US" sz="1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E42B04-4CF0-43B5-9AB5-6CCE01219401}"/>
              </a:ext>
            </a:extLst>
          </p:cNvPr>
          <p:cNvSpPr txBox="1"/>
          <p:nvPr/>
        </p:nvSpPr>
        <p:spPr>
          <a:xfrm>
            <a:off x="1097321" y="2280648"/>
            <a:ext cx="1111253" cy="276999"/>
          </a:xfrm>
          <a:prstGeom prst="rect">
            <a:avLst/>
          </a:prstGeom>
          <a:ln w="12700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LSTM</a:t>
            </a:r>
            <a:endParaRPr lang="ko-KR" altLang="en-US" sz="1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D61CCC92-70F1-49C1-BBC7-088C87C0AA30}"/>
              </a:ext>
            </a:extLst>
          </p:cNvPr>
          <p:cNvCxnSpPr/>
          <p:nvPr/>
        </p:nvCxnSpPr>
        <p:spPr>
          <a:xfrm flipV="1">
            <a:off x="1632511" y="4008840"/>
            <a:ext cx="0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47B29F7-9688-420F-912E-2DFB0C77BD82}"/>
              </a:ext>
            </a:extLst>
          </p:cNvPr>
          <p:cNvCxnSpPr/>
          <p:nvPr/>
        </p:nvCxnSpPr>
        <p:spPr>
          <a:xfrm flipV="1">
            <a:off x="1632511" y="3288760"/>
            <a:ext cx="0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2AB95850-3790-4994-A446-E80D4DE6F156}"/>
              </a:ext>
            </a:extLst>
          </p:cNvPr>
          <p:cNvCxnSpPr/>
          <p:nvPr/>
        </p:nvCxnSpPr>
        <p:spPr>
          <a:xfrm flipV="1">
            <a:off x="1632511" y="2640688"/>
            <a:ext cx="0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2420E3B-8B38-4D5D-9166-D1D9087ADF7B}"/>
              </a:ext>
            </a:extLst>
          </p:cNvPr>
          <p:cNvSpPr txBox="1"/>
          <p:nvPr/>
        </p:nvSpPr>
        <p:spPr>
          <a:xfrm>
            <a:off x="1118189" y="4448725"/>
            <a:ext cx="359989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u="sng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Input_data</a:t>
            </a:r>
            <a:endParaRPr lang="en-US" altLang="ko-KR" sz="1400" u="sng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en-US" altLang="ko-KR" sz="1200" u="sng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(shape=(</a:t>
            </a:r>
            <a:r>
              <a:rPr lang="en-US" altLang="ko-KR" sz="1200" u="sng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encoder_input_train.shape</a:t>
            </a:r>
            <a:r>
              <a:rPr lang="en-US" altLang="ko-KR" sz="1200" u="sng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[1])</a:t>
            </a:r>
            <a:endParaRPr lang="ko-KR" altLang="en-US" sz="1200" u="sng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BFCA69F-D803-4663-A192-33EE974BDE7F}"/>
              </a:ext>
            </a:extLst>
          </p:cNvPr>
          <p:cNvSpPr txBox="1"/>
          <p:nvPr/>
        </p:nvSpPr>
        <p:spPr>
          <a:xfrm>
            <a:off x="7510111" y="3573016"/>
            <a:ext cx="1111253" cy="276999"/>
          </a:xfrm>
          <a:prstGeom prst="rect">
            <a:avLst/>
          </a:prstGeom>
          <a:ln w="12700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Embedding</a:t>
            </a:r>
            <a:endParaRPr lang="ko-KR" altLang="en-US" sz="1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555C667-1618-4B50-B5FF-80DC1C9539A2}"/>
              </a:ext>
            </a:extLst>
          </p:cNvPr>
          <p:cNvSpPr txBox="1"/>
          <p:nvPr/>
        </p:nvSpPr>
        <p:spPr>
          <a:xfrm>
            <a:off x="7510111" y="2924944"/>
            <a:ext cx="1111253" cy="276999"/>
          </a:xfrm>
          <a:prstGeom prst="rect">
            <a:avLst/>
          </a:prstGeom>
          <a:ln w="12700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Masking</a:t>
            </a:r>
            <a:endParaRPr lang="ko-KR" altLang="en-US" sz="1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AA3B6DB-E30F-43C6-A0FE-F077D4DDE109}"/>
              </a:ext>
            </a:extLst>
          </p:cNvPr>
          <p:cNvSpPr txBox="1"/>
          <p:nvPr/>
        </p:nvSpPr>
        <p:spPr>
          <a:xfrm>
            <a:off x="7491052" y="1443881"/>
            <a:ext cx="1111253" cy="461665"/>
          </a:xfrm>
          <a:prstGeom prst="rect">
            <a:avLst/>
          </a:prstGeom>
          <a:ln w="12700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Dense</a:t>
            </a:r>
          </a:p>
          <a:p>
            <a:pPr algn="ctr"/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en-US" altLang="ko-KR" sz="12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sotfmax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endParaRPr lang="ko-KR" altLang="en-US" sz="1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E164E0C8-A192-4306-B3E0-0DC803E9DC19}"/>
              </a:ext>
            </a:extLst>
          </p:cNvPr>
          <p:cNvCxnSpPr>
            <a:cxnSpLocks/>
          </p:cNvCxnSpPr>
          <p:nvPr/>
        </p:nvCxnSpPr>
        <p:spPr>
          <a:xfrm flipV="1">
            <a:off x="8062446" y="4005064"/>
            <a:ext cx="0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60F154B2-6D1A-4B10-B393-A11F4A5F9CF1}"/>
              </a:ext>
            </a:extLst>
          </p:cNvPr>
          <p:cNvCxnSpPr>
            <a:cxnSpLocks/>
          </p:cNvCxnSpPr>
          <p:nvPr/>
        </p:nvCxnSpPr>
        <p:spPr>
          <a:xfrm flipV="1">
            <a:off x="8062446" y="3284984"/>
            <a:ext cx="0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9EFD8085-1B84-417F-BC4B-3DFDCF587A3E}"/>
              </a:ext>
            </a:extLst>
          </p:cNvPr>
          <p:cNvCxnSpPr>
            <a:cxnSpLocks/>
          </p:cNvCxnSpPr>
          <p:nvPr/>
        </p:nvCxnSpPr>
        <p:spPr>
          <a:xfrm flipV="1">
            <a:off x="8062446" y="2636912"/>
            <a:ext cx="0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6560A99-1CBB-41EA-B617-7CA6C4F417DB}"/>
              </a:ext>
            </a:extLst>
          </p:cNvPr>
          <p:cNvSpPr txBox="1"/>
          <p:nvPr/>
        </p:nvSpPr>
        <p:spPr>
          <a:xfrm>
            <a:off x="7491052" y="2281264"/>
            <a:ext cx="1111253" cy="276999"/>
          </a:xfrm>
          <a:prstGeom prst="rect">
            <a:avLst/>
          </a:prstGeom>
          <a:ln w="12700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LSTM</a:t>
            </a:r>
            <a:endParaRPr lang="ko-KR" altLang="en-US" sz="1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26B524BE-42ED-45B0-AB6E-865986B1F6CC}"/>
              </a:ext>
            </a:extLst>
          </p:cNvPr>
          <p:cNvCxnSpPr>
            <a:cxnSpLocks/>
          </p:cNvCxnSpPr>
          <p:nvPr/>
        </p:nvCxnSpPr>
        <p:spPr>
          <a:xfrm flipV="1">
            <a:off x="8043387" y="1993232"/>
            <a:ext cx="0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935B7079-2992-498F-9308-B595010FD464}"/>
              </a:ext>
            </a:extLst>
          </p:cNvPr>
          <p:cNvSpPr txBox="1"/>
          <p:nvPr/>
        </p:nvSpPr>
        <p:spPr>
          <a:xfrm>
            <a:off x="4882477" y="4448725"/>
            <a:ext cx="359989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u="sng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Input_data</a:t>
            </a:r>
            <a:endParaRPr lang="en-US" altLang="ko-KR" sz="1400" u="sng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en-US" altLang="ko-KR" sz="1200" u="sng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(shape=(</a:t>
            </a:r>
            <a:r>
              <a:rPr lang="en-US" altLang="ko-KR" sz="1200" u="sng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decoder_input_train.shape</a:t>
            </a:r>
            <a:r>
              <a:rPr lang="en-US" altLang="ko-KR" sz="1200" u="sng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[1])</a:t>
            </a:r>
            <a:endParaRPr lang="ko-KR" altLang="en-US" sz="1200" u="sng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4C679D0-1E47-4C4E-99A3-50D17037B3AB}"/>
              </a:ext>
            </a:extLst>
          </p:cNvPr>
          <p:cNvSpPr txBox="1"/>
          <p:nvPr/>
        </p:nvSpPr>
        <p:spPr>
          <a:xfrm>
            <a:off x="3259108" y="3570916"/>
            <a:ext cx="1111253" cy="276999"/>
          </a:xfrm>
          <a:prstGeom prst="rect">
            <a:avLst/>
          </a:prstGeom>
          <a:ln w="12700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Embedding</a:t>
            </a:r>
            <a:endParaRPr lang="ko-KR" altLang="en-US" sz="1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C251F80-9DF0-447F-85AA-7243829D3821}"/>
              </a:ext>
            </a:extLst>
          </p:cNvPr>
          <p:cNvSpPr txBox="1"/>
          <p:nvPr/>
        </p:nvSpPr>
        <p:spPr>
          <a:xfrm>
            <a:off x="3259108" y="2922844"/>
            <a:ext cx="1111253" cy="276999"/>
          </a:xfrm>
          <a:prstGeom prst="rect">
            <a:avLst/>
          </a:prstGeom>
          <a:ln w="12700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Masking</a:t>
            </a:r>
            <a:endParaRPr lang="ko-KR" altLang="en-US" sz="1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A114845-6DF6-4807-867A-5E9A0FA1DB44}"/>
              </a:ext>
            </a:extLst>
          </p:cNvPr>
          <p:cNvSpPr txBox="1"/>
          <p:nvPr/>
        </p:nvSpPr>
        <p:spPr>
          <a:xfrm>
            <a:off x="3276253" y="2274772"/>
            <a:ext cx="1111253" cy="276999"/>
          </a:xfrm>
          <a:prstGeom prst="rect">
            <a:avLst/>
          </a:prstGeom>
          <a:ln w="12700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LSTM</a:t>
            </a:r>
            <a:endParaRPr lang="ko-KR" altLang="en-US" sz="1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CF5AA2C9-1406-4F1F-ABDB-18D60494B22F}"/>
              </a:ext>
            </a:extLst>
          </p:cNvPr>
          <p:cNvCxnSpPr/>
          <p:nvPr/>
        </p:nvCxnSpPr>
        <p:spPr>
          <a:xfrm flipV="1">
            <a:off x="3811443" y="4002964"/>
            <a:ext cx="0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64741DBF-0AA0-4D70-8A16-337BC2551EC2}"/>
              </a:ext>
            </a:extLst>
          </p:cNvPr>
          <p:cNvCxnSpPr/>
          <p:nvPr/>
        </p:nvCxnSpPr>
        <p:spPr>
          <a:xfrm flipV="1">
            <a:off x="3811443" y="3282884"/>
            <a:ext cx="0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10F7DBDF-8E8B-42A5-B5E5-10F620F0074D}"/>
              </a:ext>
            </a:extLst>
          </p:cNvPr>
          <p:cNvCxnSpPr/>
          <p:nvPr/>
        </p:nvCxnSpPr>
        <p:spPr>
          <a:xfrm flipV="1">
            <a:off x="3811443" y="2634812"/>
            <a:ext cx="0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367E4223-1787-493C-9803-BFC626040762}"/>
              </a:ext>
            </a:extLst>
          </p:cNvPr>
          <p:cNvSpPr txBox="1"/>
          <p:nvPr/>
        </p:nvSpPr>
        <p:spPr>
          <a:xfrm>
            <a:off x="4963210" y="3573016"/>
            <a:ext cx="1111253" cy="276999"/>
          </a:xfrm>
          <a:prstGeom prst="rect">
            <a:avLst/>
          </a:prstGeom>
          <a:ln w="12700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Embedding</a:t>
            </a:r>
            <a:endParaRPr lang="ko-KR" altLang="en-US" sz="1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5A39963-4D6E-40C3-8A03-803EA3C20038}"/>
              </a:ext>
            </a:extLst>
          </p:cNvPr>
          <p:cNvSpPr txBox="1"/>
          <p:nvPr/>
        </p:nvSpPr>
        <p:spPr>
          <a:xfrm>
            <a:off x="4963210" y="2924944"/>
            <a:ext cx="1111253" cy="276999"/>
          </a:xfrm>
          <a:prstGeom prst="rect">
            <a:avLst/>
          </a:prstGeom>
          <a:ln w="12700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Masking</a:t>
            </a:r>
            <a:endParaRPr lang="ko-KR" altLang="en-US" sz="1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7137058-DAE4-4E5F-969D-50C424634169}"/>
              </a:ext>
            </a:extLst>
          </p:cNvPr>
          <p:cNvSpPr txBox="1"/>
          <p:nvPr/>
        </p:nvSpPr>
        <p:spPr>
          <a:xfrm>
            <a:off x="4944151" y="1443881"/>
            <a:ext cx="1111253" cy="461665"/>
          </a:xfrm>
          <a:prstGeom prst="rect">
            <a:avLst/>
          </a:prstGeom>
          <a:ln w="12700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Dense</a:t>
            </a:r>
          </a:p>
          <a:p>
            <a:pPr algn="ctr"/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en-US" altLang="ko-KR" sz="12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sotfmax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endParaRPr lang="ko-KR" altLang="en-US" sz="1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151F677B-E917-4573-B6F2-8DE67D2561C0}"/>
              </a:ext>
            </a:extLst>
          </p:cNvPr>
          <p:cNvCxnSpPr>
            <a:cxnSpLocks/>
          </p:cNvCxnSpPr>
          <p:nvPr/>
        </p:nvCxnSpPr>
        <p:spPr>
          <a:xfrm flipV="1">
            <a:off x="5515545" y="4005064"/>
            <a:ext cx="0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DB1CF107-C8A2-4BBF-ADB5-F20C61890BB5}"/>
              </a:ext>
            </a:extLst>
          </p:cNvPr>
          <p:cNvCxnSpPr>
            <a:cxnSpLocks/>
          </p:cNvCxnSpPr>
          <p:nvPr/>
        </p:nvCxnSpPr>
        <p:spPr>
          <a:xfrm flipV="1">
            <a:off x="5515545" y="3284984"/>
            <a:ext cx="0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E457D165-5C04-4F9F-A125-CA6D72CF7873}"/>
              </a:ext>
            </a:extLst>
          </p:cNvPr>
          <p:cNvCxnSpPr>
            <a:cxnSpLocks/>
          </p:cNvCxnSpPr>
          <p:nvPr/>
        </p:nvCxnSpPr>
        <p:spPr>
          <a:xfrm flipV="1">
            <a:off x="5515545" y="2636912"/>
            <a:ext cx="0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80B30CE-76D0-49DF-B804-F4638942C149}"/>
              </a:ext>
            </a:extLst>
          </p:cNvPr>
          <p:cNvSpPr txBox="1"/>
          <p:nvPr/>
        </p:nvSpPr>
        <p:spPr>
          <a:xfrm>
            <a:off x="4944151" y="2281264"/>
            <a:ext cx="1111253" cy="276999"/>
          </a:xfrm>
          <a:prstGeom prst="rect">
            <a:avLst/>
          </a:prstGeom>
          <a:ln w="12700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LSTM</a:t>
            </a:r>
            <a:endParaRPr lang="ko-KR" altLang="en-US" sz="1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65C77B1B-1C42-40E0-844B-922EE080C8D6}"/>
              </a:ext>
            </a:extLst>
          </p:cNvPr>
          <p:cNvCxnSpPr>
            <a:cxnSpLocks/>
          </p:cNvCxnSpPr>
          <p:nvPr/>
        </p:nvCxnSpPr>
        <p:spPr>
          <a:xfrm flipV="1">
            <a:off x="5496486" y="1993232"/>
            <a:ext cx="0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2CB729D8-FD8B-41D1-8A63-23DF4B29EFBB}"/>
              </a:ext>
            </a:extLst>
          </p:cNvPr>
          <p:cNvSpPr txBox="1"/>
          <p:nvPr/>
        </p:nvSpPr>
        <p:spPr>
          <a:xfrm>
            <a:off x="2443538" y="2922844"/>
            <a:ext cx="556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…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A6648C4-D497-4D60-BC4E-EF09FD75D032}"/>
              </a:ext>
            </a:extLst>
          </p:cNvPr>
          <p:cNvSpPr txBox="1"/>
          <p:nvPr/>
        </p:nvSpPr>
        <p:spPr>
          <a:xfrm>
            <a:off x="6549292" y="2958656"/>
            <a:ext cx="556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…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87DA7961-4C4E-4D1A-A8D8-D4B07A0660EB}"/>
              </a:ext>
            </a:extLst>
          </p:cNvPr>
          <p:cNvCxnSpPr/>
          <p:nvPr/>
        </p:nvCxnSpPr>
        <p:spPr>
          <a:xfrm>
            <a:off x="4387506" y="2413271"/>
            <a:ext cx="3498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2EBA97A6-CD20-4BF5-AA4E-8A30D962A58E}"/>
              </a:ext>
            </a:extLst>
          </p:cNvPr>
          <p:cNvCxnSpPr>
            <a:cxnSpLocks/>
          </p:cNvCxnSpPr>
          <p:nvPr/>
        </p:nvCxnSpPr>
        <p:spPr>
          <a:xfrm flipV="1">
            <a:off x="5489290" y="1155849"/>
            <a:ext cx="0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D74D793E-9EBB-435E-B4B6-77FE2856BA4E}"/>
              </a:ext>
            </a:extLst>
          </p:cNvPr>
          <p:cNvCxnSpPr>
            <a:cxnSpLocks/>
          </p:cNvCxnSpPr>
          <p:nvPr/>
        </p:nvCxnSpPr>
        <p:spPr>
          <a:xfrm flipV="1">
            <a:off x="8043387" y="1155849"/>
            <a:ext cx="0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42FEA7B8-6B69-46D5-868B-FE4B171FCA04}"/>
              </a:ext>
            </a:extLst>
          </p:cNvPr>
          <p:cNvCxnSpPr>
            <a:cxnSpLocks/>
          </p:cNvCxnSpPr>
          <p:nvPr/>
        </p:nvCxnSpPr>
        <p:spPr>
          <a:xfrm flipV="1">
            <a:off x="3832527" y="1974913"/>
            <a:ext cx="0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6CE8250F-6A93-4C8B-9649-F4B2689F0112}"/>
              </a:ext>
            </a:extLst>
          </p:cNvPr>
          <p:cNvCxnSpPr>
            <a:cxnSpLocks/>
          </p:cNvCxnSpPr>
          <p:nvPr/>
        </p:nvCxnSpPr>
        <p:spPr>
          <a:xfrm flipV="1">
            <a:off x="1674031" y="1986740"/>
            <a:ext cx="0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95FA8FF8-6E4B-4CC3-B7EA-58D37035E5EC}"/>
              </a:ext>
            </a:extLst>
          </p:cNvPr>
          <p:cNvCxnSpPr/>
          <p:nvPr/>
        </p:nvCxnSpPr>
        <p:spPr>
          <a:xfrm>
            <a:off x="2205247" y="2413271"/>
            <a:ext cx="3498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98BEF7C2-9507-46DD-922A-A025A59E668C}"/>
              </a:ext>
            </a:extLst>
          </p:cNvPr>
          <p:cNvCxnSpPr/>
          <p:nvPr/>
        </p:nvCxnSpPr>
        <p:spPr>
          <a:xfrm>
            <a:off x="6055404" y="2403674"/>
            <a:ext cx="3498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7CCC32A5-3C3B-4873-A7C5-4B2DD76F2BA2}"/>
              </a:ext>
            </a:extLst>
          </p:cNvPr>
          <p:cNvSpPr txBox="1"/>
          <p:nvPr/>
        </p:nvSpPr>
        <p:spPr>
          <a:xfrm>
            <a:off x="2310692" y="5465454"/>
            <a:ext cx="1214887" cy="36933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인코더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2E705D-465B-403C-909C-25FE714CBDC5}"/>
              </a:ext>
            </a:extLst>
          </p:cNvPr>
          <p:cNvSpPr txBox="1"/>
          <p:nvPr/>
        </p:nvSpPr>
        <p:spPr>
          <a:xfrm>
            <a:off x="6135483" y="5460564"/>
            <a:ext cx="1214887" cy="36933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디코더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6215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181376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214383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3945EF-8CC6-409E-9D0F-33FC1CE8166F}"/>
              </a:ext>
            </a:extLst>
          </p:cNvPr>
          <p:cNvSpPr txBox="1"/>
          <p:nvPr/>
        </p:nvSpPr>
        <p:spPr>
          <a:xfrm>
            <a:off x="1043608" y="156547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Crawling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509180-52AE-4DE5-B69A-BFFA0771438D}"/>
              </a:ext>
            </a:extLst>
          </p:cNvPr>
          <p:cNvSpPr txBox="1"/>
          <p:nvPr/>
        </p:nvSpPr>
        <p:spPr>
          <a:xfrm>
            <a:off x="1897771" y="156547"/>
            <a:ext cx="18821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PreProcessing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F87DA8-D1FF-4DDF-B23C-77D9A87B58CC}"/>
              </a:ext>
            </a:extLst>
          </p:cNvPr>
          <p:cNvSpPr txBox="1"/>
          <p:nvPr/>
        </p:nvSpPr>
        <p:spPr>
          <a:xfrm>
            <a:off x="3537140" y="168895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Modeling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2C1748-1C75-4763-AB4F-52B4377AE66B}"/>
              </a:ext>
            </a:extLst>
          </p:cNvPr>
          <p:cNvSpPr txBox="1"/>
          <p:nvPr/>
        </p:nvSpPr>
        <p:spPr>
          <a:xfrm>
            <a:off x="4644008" y="156465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WordCloud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51DD1B-C5B6-4B4F-83AF-97F942F32125}"/>
              </a:ext>
            </a:extLst>
          </p:cNvPr>
          <p:cNvSpPr txBox="1"/>
          <p:nvPr/>
        </p:nvSpPr>
        <p:spPr>
          <a:xfrm>
            <a:off x="1124558" y="996554"/>
            <a:ext cx="1520573" cy="36933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Prediction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285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2284275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261434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BF6506-114A-4F2D-859F-2BDDD7D30CB1}"/>
              </a:ext>
            </a:extLst>
          </p:cNvPr>
          <p:cNvSpPr txBox="1"/>
          <p:nvPr/>
        </p:nvSpPr>
        <p:spPr>
          <a:xfrm>
            <a:off x="1043608" y="156547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Crawling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531A9C-18CA-4A8B-B3FC-FF137FECEEC5}"/>
              </a:ext>
            </a:extLst>
          </p:cNvPr>
          <p:cNvSpPr txBox="1"/>
          <p:nvPr/>
        </p:nvSpPr>
        <p:spPr>
          <a:xfrm>
            <a:off x="1897771" y="156547"/>
            <a:ext cx="18821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PreProcessing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D3CA48C-A818-4847-AC96-7BC1ECE85424}"/>
              </a:ext>
            </a:extLst>
          </p:cNvPr>
          <p:cNvSpPr txBox="1"/>
          <p:nvPr/>
        </p:nvSpPr>
        <p:spPr>
          <a:xfrm>
            <a:off x="3537140" y="168895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Modeling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BFED74-039F-433E-A58E-AA00ACC83054}"/>
              </a:ext>
            </a:extLst>
          </p:cNvPr>
          <p:cNvSpPr txBox="1"/>
          <p:nvPr/>
        </p:nvSpPr>
        <p:spPr>
          <a:xfrm>
            <a:off x="4644008" y="156465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WordCloud</a:t>
            </a:r>
            <a:endParaRPr lang="en-US" altLang="ko-KR" sz="14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A24AF9E-D9F5-4025-94FC-04D3A38EC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385" y="3799930"/>
            <a:ext cx="3353517" cy="1844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A7BC743-3C80-4394-895F-12990693E6C2}"/>
              </a:ext>
            </a:extLst>
          </p:cNvPr>
          <p:cNvSpPr txBox="1"/>
          <p:nvPr/>
        </p:nvSpPr>
        <p:spPr>
          <a:xfrm>
            <a:off x="2230657" y="5737176"/>
            <a:ext cx="1521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사회 제목 빈도수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4AF893-7A2C-4A2F-A7BB-318132B8CADB}"/>
              </a:ext>
            </a:extLst>
          </p:cNvPr>
          <p:cNvSpPr txBox="1"/>
          <p:nvPr/>
        </p:nvSpPr>
        <p:spPr>
          <a:xfrm>
            <a:off x="1906961" y="3076153"/>
            <a:ext cx="30182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사회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지역 제목 빈도수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6F3EE0-F3CB-4E5D-BBDE-6B4A41E61621}"/>
              </a:ext>
            </a:extLst>
          </p:cNvPr>
          <p:cNvSpPr txBox="1"/>
          <p:nvPr/>
        </p:nvSpPr>
        <p:spPr>
          <a:xfrm>
            <a:off x="5661081" y="3068960"/>
            <a:ext cx="30182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사회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사건사고 제목 빈도수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E645126F-802F-41E6-A9BA-0628489F1A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683" y="1095871"/>
            <a:ext cx="3353518" cy="1844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F371042-CA27-461F-B970-1B7C03C6B8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6904" y="1092598"/>
            <a:ext cx="3473340" cy="1910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2B2E305C-3417-4685-99A9-56D37BCD1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6904" y="3745943"/>
            <a:ext cx="3473342" cy="1910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7356483-EFFC-4DDE-9B7E-A1102C28A45E}"/>
              </a:ext>
            </a:extLst>
          </p:cNvPr>
          <p:cNvSpPr txBox="1"/>
          <p:nvPr/>
        </p:nvSpPr>
        <p:spPr>
          <a:xfrm>
            <a:off x="5810770" y="5740449"/>
            <a:ext cx="21531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병합 데이터 제목 빈도수</a:t>
            </a:r>
          </a:p>
        </p:txBody>
      </p:sp>
    </p:spTree>
    <p:extLst>
      <p:ext uri="{BB962C8B-B14F-4D97-AF65-F5344CB8AC3E}">
        <p14:creationId xmlns:p14="http://schemas.microsoft.com/office/powerpoint/2010/main" val="268162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1460</TotalTime>
  <Words>260</Words>
  <Application>Microsoft Office PowerPoint</Application>
  <PresentationFormat>화면 슬라이드 쇼(4:3)</PresentationFormat>
  <Paragraphs>94</Paragraphs>
  <Slides>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나눔스퀘어_ac</vt:lpstr>
      <vt:lpstr>Arial</vt:lpstr>
      <vt:lpstr>나눔스퀘어_ac Bold</vt:lpstr>
      <vt:lpstr>맑은 고딕</vt:lpstr>
      <vt:lpstr>나눔스퀘어 Light</vt:lpstr>
      <vt:lpstr>Yoon 윤고딕 520_TT</vt:lpstr>
      <vt:lpstr>Office 테마</vt:lpstr>
      <vt:lpstr>기사 본문으로 뉴스 헤드라인 뽑기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채현 김</cp:lastModifiedBy>
  <cp:revision>72</cp:revision>
  <dcterms:created xsi:type="dcterms:W3CDTF">2013-09-05T09:43:46Z</dcterms:created>
  <dcterms:modified xsi:type="dcterms:W3CDTF">2020-08-30T16:40:12Z</dcterms:modified>
</cp:coreProperties>
</file>