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153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MarkDown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err="1" smtClean="0"/>
              <a:t>MarkDown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Markdown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是一种轻量级标记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zh-CN" altLang="en-US" sz="2400" dirty="0" smtClean="0"/>
              <a:t>易读易写的纯文本格式编写文档，然后转换成有效的</a:t>
            </a:r>
            <a:r>
              <a:rPr lang="en-US" altLang="zh-CN" sz="2400" dirty="0" smtClean="0"/>
              <a:t>XHTML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HTML)</a:t>
            </a:r>
            <a:r>
              <a:rPr lang="zh-CN" altLang="en-US" sz="2400" dirty="0" smtClean="0"/>
              <a:t>文档</a:t>
            </a:r>
            <a:endParaRPr lang="en-US" altLang="zh-CN" sz="2400" dirty="0" smtClean="0"/>
          </a:p>
          <a:p>
            <a:r>
              <a:rPr lang="en-US" altLang="zh-CN" sz="2400" dirty="0" smtClean="0"/>
              <a:t>Markdown </a:t>
            </a:r>
            <a:r>
              <a:rPr lang="zh-CN" altLang="en-US" sz="2400" dirty="0" smtClean="0"/>
              <a:t>的语法十分简单。常用的标记符号也不超过十个</a:t>
            </a:r>
            <a:r>
              <a:rPr lang="zh-CN" altLang="en-US" sz="2400" dirty="0" smtClean="0"/>
              <a:t>，学习</a:t>
            </a:r>
            <a:r>
              <a:rPr lang="zh-CN" altLang="en-US" sz="2400" dirty="0" smtClean="0"/>
              <a:t>成本也不需要太多，且一旦熟悉这种语法规则，会有</a:t>
            </a:r>
            <a:r>
              <a:rPr lang="zh-CN" altLang="en-US" sz="2400" dirty="0" smtClean="0"/>
              <a:t>一劳永逸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效果</a:t>
            </a:r>
            <a:endParaRPr lang="en-US" altLang="zh-CN" sz="2400" dirty="0" smtClean="0"/>
          </a:p>
          <a:p>
            <a:r>
              <a:rPr lang="zh-CN" altLang="en-US" sz="2400" dirty="0" smtClean="0"/>
              <a:t>应用</a:t>
            </a:r>
            <a:r>
              <a:rPr lang="zh-CN" altLang="en-US" sz="2400" dirty="0" smtClean="0"/>
              <a:t>广泛</a:t>
            </a:r>
            <a:r>
              <a:rPr lang="zh-CN" altLang="en-US" sz="2400" dirty="0" smtClean="0"/>
              <a:t>，许多网站与编辑器都支持</a:t>
            </a:r>
            <a:r>
              <a:rPr lang="en-US" altLang="zh-CN" sz="2400" dirty="0" smtClean="0"/>
              <a:t>Markdown</a:t>
            </a:r>
            <a:r>
              <a:rPr lang="zh-CN" altLang="en-US" sz="2400" dirty="0" smtClean="0"/>
              <a:t>，如：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Stack Overflow</a:t>
            </a:r>
            <a:r>
              <a:rPr lang="zh-CN" altLang="en-US" sz="2400" dirty="0" smtClean="0"/>
              <a:t>，图灵社区，简书，有道笔记</a:t>
            </a:r>
            <a:r>
              <a:rPr lang="en-US" altLang="zh-CN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r>
              <a:rPr lang="zh-CN" altLang="en-US" dirty="0" smtClean="0"/>
              <a:t>专注你的文字内容而不是排版</a:t>
            </a:r>
            <a:r>
              <a:rPr lang="zh-CN" altLang="en-US" dirty="0" smtClean="0"/>
              <a:t>样式</a:t>
            </a:r>
            <a:endParaRPr lang="zh-CN" altLang="en-US" dirty="0" smtClean="0"/>
          </a:p>
          <a:p>
            <a:r>
              <a:rPr lang="zh-CN" altLang="en-US" dirty="0" smtClean="0"/>
              <a:t>轻松的导出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 </a:t>
            </a:r>
            <a:r>
              <a:rPr lang="zh-CN" altLang="en-US" dirty="0" smtClean="0"/>
              <a:t>和本身的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 smtClean="0"/>
          </a:p>
          <a:p>
            <a:r>
              <a:rPr lang="zh-CN" altLang="en-US" dirty="0" smtClean="0"/>
              <a:t>纯文本内容，兼容所有的文本编辑器与字处理软件。</a:t>
            </a:r>
          </a:p>
          <a:p>
            <a:r>
              <a:rPr lang="zh-CN" altLang="en-US" dirty="0" smtClean="0"/>
              <a:t>可读，直观。适合所有人的写作</a:t>
            </a:r>
            <a:r>
              <a:rPr lang="zh-CN" altLang="en-US" dirty="0" smtClean="0"/>
              <a:t>语言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语法书写文档</a:t>
            </a:r>
            <a:endParaRPr lang="en-US" altLang="zh-CN" dirty="0" smtClean="0"/>
          </a:p>
          <a:p>
            <a:r>
              <a:rPr lang="zh-CN" altLang="en-US" dirty="0" smtClean="0"/>
              <a:t>构建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加入定制化的样式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 smtClean="0"/>
              <a:t>斜体</a:t>
            </a:r>
            <a:endParaRPr lang="en-US" altLang="zh-CN" dirty="0" smtClean="0"/>
          </a:p>
          <a:p>
            <a:r>
              <a:rPr lang="zh-CN" altLang="en-US" dirty="0" smtClean="0"/>
              <a:t>粗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r>
              <a:rPr lang="zh-CN" altLang="en-US" dirty="0" smtClean="0"/>
              <a:t>换行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 smtClean="0"/>
              <a:t>分隔线</a:t>
            </a:r>
            <a:endParaRPr lang="en-US" altLang="zh-CN" dirty="0" smtClean="0"/>
          </a:p>
          <a:p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83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MarkDown</vt:lpstr>
      <vt:lpstr>什么是MarkDown</vt:lpstr>
      <vt:lpstr>优点</vt:lpstr>
      <vt:lpstr>实现原理</vt:lpstr>
      <vt:lpstr>语法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Administrator</dc:creator>
  <cp:lastModifiedBy>Administrator</cp:lastModifiedBy>
  <cp:revision>15</cp:revision>
  <dcterms:created xsi:type="dcterms:W3CDTF">2017-09-22T00:33:41Z</dcterms:created>
  <dcterms:modified xsi:type="dcterms:W3CDTF">2017-09-22T02:08:12Z</dcterms:modified>
</cp:coreProperties>
</file>