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4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71E5-4F03-4902-821C-80791A47E64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3DD6-BD57-450A-959F-3F3302F0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测试的</a:t>
            </a:r>
            <a:r>
              <a:rPr lang="en-US" altLang="zh-CN" dirty="0" err="1"/>
              <a:t>ppt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测试打开文件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呵呵哒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79039"/>
              </p:ext>
            </p:extLst>
          </p:nvPr>
        </p:nvGraphicFramePr>
        <p:xfrm>
          <a:off x="838200" y="1825623"/>
          <a:ext cx="10515600" cy="309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957159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9145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9280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41370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7445656"/>
                    </a:ext>
                  </a:extLst>
                </a:gridCol>
              </a:tblGrid>
              <a:tr h="1547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24562"/>
                  </a:ext>
                </a:extLst>
              </a:tr>
              <a:tr h="1547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5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测试的ppt文件</vt:lpstr>
      <vt:lpstr>呵呵哒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测试的ppt文件</dc:title>
  <dc:creator>Huang, Chengyou</dc:creator>
  <cp:lastModifiedBy>Huang, Chengyou</cp:lastModifiedBy>
  <cp:revision>1</cp:revision>
  <dcterms:created xsi:type="dcterms:W3CDTF">2017-01-13T02:32:31Z</dcterms:created>
  <dcterms:modified xsi:type="dcterms:W3CDTF">2017-01-13T02:33:38Z</dcterms:modified>
</cp:coreProperties>
</file>