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1" r:id="rId4"/>
    <p:sldId id="261" r:id="rId5"/>
    <p:sldId id="276" r:id="rId6"/>
    <p:sldId id="277" r:id="rId7"/>
    <p:sldId id="258" r:id="rId8"/>
    <p:sldId id="279" r:id="rId9"/>
    <p:sldId id="278" r:id="rId10"/>
    <p:sldId id="281" r:id="rId11"/>
    <p:sldId id="262" r:id="rId12"/>
    <p:sldId id="280" r:id="rId13"/>
    <p:sldId id="283" r:id="rId14"/>
    <p:sldId id="284" r:id="rId15"/>
    <p:sldId id="282" r:id="rId16"/>
    <p:sldId id="286" r:id="rId17"/>
    <p:sldId id="285" r:id="rId18"/>
    <p:sldId id="287" r:id="rId19"/>
    <p:sldId id="288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6087BD-9AA5-4518-82E7-E777A70EDD1F}">
          <p14:sldIdLst>
            <p14:sldId id="256"/>
            <p14:sldId id="257"/>
          </p14:sldIdLst>
        </p14:section>
        <p14:section name="前言" id="{1D31FEE1-1126-485A-B57E-C6563CC6AFB7}">
          <p14:sldIdLst>
            <p14:sldId id="271"/>
            <p14:sldId id="261"/>
            <p14:sldId id="276"/>
            <p14:sldId id="277"/>
            <p14:sldId id="258"/>
            <p14:sldId id="279"/>
            <p14:sldId id="278"/>
          </p14:sldIdLst>
        </p14:section>
        <p14:section name="設計" id="{5282A123-EA1C-45CC-BBD8-C654A754D5E3}">
          <p14:sldIdLst>
            <p14:sldId id="281"/>
            <p14:sldId id="262"/>
            <p14:sldId id="280"/>
            <p14:sldId id="283"/>
            <p14:sldId id="284"/>
            <p14:sldId id="282"/>
            <p14:sldId id="286"/>
          </p14:sldIdLst>
        </p14:section>
        <p14:section name="實作" id="{5A98516F-CD95-407C-BF91-59558D6803FF}">
          <p14:sldIdLst>
            <p14:sldId id="285"/>
            <p14:sldId id="287"/>
          </p14:sldIdLst>
        </p14:section>
        <p14:section name="結論" id="{620302D8-7EA2-47C3-B0BB-F19338409D72}">
          <p14:sldIdLst>
            <p14:sldId id="28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7095-A670-449C-85DE-B05C974AA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6B7286-7F5A-4B14-B25E-73C96A4B1420}">
      <dgm:prSet phldrT="[文字]"/>
      <dgm:spPr/>
      <dgm:t>
        <a:bodyPr/>
        <a:lstStyle/>
        <a:p>
          <a:r>
            <a:rPr lang="en-US" altLang="zh-TW" dirty="0" smtClean="0"/>
            <a:t>Sensor</a:t>
          </a:r>
          <a:endParaRPr lang="zh-TW" altLang="en-US" dirty="0"/>
        </a:p>
      </dgm:t>
    </dgm:pt>
    <dgm:pt modelId="{15DD7B6F-FDDA-4A70-8BA2-654C2E178F38}" type="parTrans" cxnId="{565DFE83-01F4-4904-AB82-532AEE90C4CE}">
      <dgm:prSet/>
      <dgm:spPr/>
      <dgm:t>
        <a:bodyPr/>
        <a:lstStyle/>
        <a:p>
          <a:endParaRPr lang="zh-TW" altLang="en-US"/>
        </a:p>
      </dgm:t>
    </dgm:pt>
    <dgm:pt modelId="{404EA164-6B67-48FB-811D-682789DD134E}" type="sibTrans" cxnId="{565DFE83-01F4-4904-AB82-532AEE90C4CE}">
      <dgm:prSet/>
      <dgm:spPr/>
      <dgm:t>
        <a:bodyPr/>
        <a:lstStyle/>
        <a:p>
          <a:endParaRPr lang="zh-TW" altLang="en-US"/>
        </a:p>
      </dgm:t>
    </dgm:pt>
    <dgm:pt modelId="{8659A3BD-9919-4361-9091-BB8C768EB2DC}">
      <dgm:prSet phldrT="[文字]"/>
      <dgm:spPr/>
      <dgm:t>
        <a:bodyPr/>
        <a:lstStyle/>
        <a:p>
          <a:r>
            <a:rPr lang="en-US" altLang="zh-TW" dirty="0" err="1" smtClean="0"/>
            <a:t>Wifi</a:t>
          </a:r>
          <a:endParaRPr lang="zh-TW" altLang="en-US" dirty="0"/>
        </a:p>
      </dgm:t>
    </dgm:pt>
    <dgm:pt modelId="{0D366310-A63A-4C35-9463-4B07BD8CE836}" type="parTrans" cxnId="{474B8A26-B0FF-4C1F-9FD8-B22147D17AAE}">
      <dgm:prSet/>
      <dgm:spPr/>
      <dgm:t>
        <a:bodyPr/>
        <a:lstStyle/>
        <a:p>
          <a:endParaRPr lang="zh-TW" altLang="en-US"/>
        </a:p>
      </dgm:t>
    </dgm:pt>
    <dgm:pt modelId="{E6E3E87B-8A36-4204-988F-4B2D8A1B1E35}" type="sibTrans" cxnId="{474B8A26-B0FF-4C1F-9FD8-B22147D17AAE}">
      <dgm:prSet/>
      <dgm:spPr/>
      <dgm:t>
        <a:bodyPr/>
        <a:lstStyle/>
        <a:p>
          <a:endParaRPr lang="zh-TW" altLang="en-US"/>
        </a:p>
      </dgm:t>
    </dgm:pt>
    <dgm:pt modelId="{F3A29706-D7CF-4F26-9DA9-9326C822F3E2}">
      <dgm:prSet phldrT="[文字]"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6E2A2EC-4275-43E7-9AEE-82B759CCC193}" type="parTrans" cxnId="{2E36BD65-CF6A-40D9-AA4E-36B2AACAB014}">
      <dgm:prSet/>
      <dgm:spPr/>
      <dgm:t>
        <a:bodyPr/>
        <a:lstStyle/>
        <a:p>
          <a:endParaRPr lang="zh-TW" altLang="en-US"/>
        </a:p>
      </dgm:t>
    </dgm:pt>
    <dgm:pt modelId="{553CB40F-E9E3-4FCC-BC92-F40AFFE06B64}" type="sibTrans" cxnId="{2E36BD65-CF6A-40D9-AA4E-36B2AACAB014}">
      <dgm:prSet/>
      <dgm:spPr/>
      <dgm:t>
        <a:bodyPr/>
        <a:lstStyle/>
        <a:p>
          <a:endParaRPr lang="zh-TW" altLang="en-US"/>
        </a:p>
      </dgm:t>
    </dgm:pt>
    <dgm:pt modelId="{8F105C16-C8E8-4B97-B14C-69FD891D4B40}">
      <dgm:prSet phldrT="[文字]"/>
      <dgm:spPr/>
      <dgm:t>
        <a:bodyPr/>
        <a:lstStyle/>
        <a:p>
          <a:r>
            <a:rPr lang="en-US" altLang="zh-TW" dirty="0" smtClean="0"/>
            <a:t>Phone</a:t>
          </a:r>
          <a:endParaRPr lang="zh-TW" altLang="en-US" dirty="0"/>
        </a:p>
      </dgm:t>
    </dgm:pt>
    <dgm:pt modelId="{11D5C6EB-F94F-46ED-8338-0843A733D056}" type="parTrans" cxnId="{C8042C30-D0A9-49B2-8885-6A892C59D134}">
      <dgm:prSet/>
      <dgm:spPr/>
      <dgm:t>
        <a:bodyPr/>
        <a:lstStyle/>
        <a:p>
          <a:endParaRPr lang="zh-TW" altLang="en-US"/>
        </a:p>
      </dgm:t>
    </dgm:pt>
    <dgm:pt modelId="{B63FF124-2381-4323-996F-6D85A6DC468C}" type="sibTrans" cxnId="{C8042C30-D0A9-49B2-8885-6A892C59D134}">
      <dgm:prSet/>
      <dgm:spPr/>
      <dgm:t>
        <a:bodyPr/>
        <a:lstStyle/>
        <a:p>
          <a:endParaRPr lang="zh-TW" altLang="en-US"/>
        </a:p>
      </dgm:t>
    </dgm:pt>
    <dgm:pt modelId="{63FB1020-1266-4DBF-BA4F-8F16C29D706C}" type="pres">
      <dgm:prSet presAssocID="{8A187095-A670-449C-85DE-B05C974AA87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6DD6C25-3D1D-4A2E-BC0E-6385530071F8}" type="pres">
      <dgm:prSet presAssocID="{FD6B7286-7F5A-4B14-B25E-73C96A4B1420}" presName="composite" presStyleCnt="0"/>
      <dgm:spPr/>
    </dgm:pt>
    <dgm:pt modelId="{9DCEE4CE-7195-4820-88CC-DA59B80CA56E}" type="pres">
      <dgm:prSet presAssocID="{FD6B7286-7F5A-4B14-B25E-73C96A4B1420}" presName="bentUpArrow1" presStyleLbl="alignImgPlace1" presStyleIdx="0" presStyleCnt="3"/>
      <dgm:spPr/>
    </dgm:pt>
    <dgm:pt modelId="{191C4888-8371-4935-BB01-03008ADA76AC}" type="pres">
      <dgm:prSet presAssocID="{FD6B7286-7F5A-4B14-B25E-73C96A4B142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962E16-AD61-4350-AC41-8EA86EEF88A1}" type="pres">
      <dgm:prSet presAssocID="{FD6B7286-7F5A-4B14-B25E-73C96A4B142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4B61A-67C6-46C9-B3AB-AFE52BFC5505}" type="pres">
      <dgm:prSet presAssocID="{404EA164-6B67-48FB-811D-682789DD134E}" presName="sibTrans" presStyleCnt="0"/>
      <dgm:spPr/>
    </dgm:pt>
    <dgm:pt modelId="{79AB9566-C150-4400-9551-C2BA1F3FB02C}" type="pres">
      <dgm:prSet presAssocID="{8659A3BD-9919-4361-9091-BB8C768EB2DC}" presName="composite" presStyleCnt="0"/>
      <dgm:spPr/>
    </dgm:pt>
    <dgm:pt modelId="{F9E978EA-FDE0-4A1C-9F7B-FEA89B0D34BC}" type="pres">
      <dgm:prSet presAssocID="{8659A3BD-9919-4361-9091-BB8C768EB2DC}" presName="bentUpArrow1" presStyleLbl="alignImgPlace1" presStyleIdx="1" presStyleCnt="3"/>
      <dgm:spPr/>
    </dgm:pt>
    <dgm:pt modelId="{EC0E27AC-EF4D-463F-9740-39B656EC5D2A}" type="pres">
      <dgm:prSet presAssocID="{8659A3BD-9919-4361-9091-BB8C768EB2DC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F3710D-AE87-42C8-A86F-76C30E3F80CB}" type="pres">
      <dgm:prSet presAssocID="{8659A3BD-9919-4361-9091-BB8C768EB2D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F1E98-A9F1-4473-8ECA-E13596816780}" type="pres">
      <dgm:prSet presAssocID="{E6E3E87B-8A36-4204-988F-4B2D8A1B1E35}" presName="sibTrans" presStyleCnt="0"/>
      <dgm:spPr/>
    </dgm:pt>
    <dgm:pt modelId="{C92965DC-5B70-41F5-B586-31028D11B792}" type="pres">
      <dgm:prSet presAssocID="{F3A29706-D7CF-4F26-9DA9-9326C822F3E2}" presName="composite" presStyleCnt="0"/>
      <dgm:spPr/>
    </dgm:pt>
    <dgm:pt modelId="{B3E5F942-5DD3-4C1F-AE28-E2824DD3BB22}" type="pres">
      <dgm:prSet presAssocID="{F3A29706-D7CF-4F26-9DA9-9326C822F3E2}" presName="bentUpArrow1" presStyleLbl="alignImgPlace1" presStyleIdx="2" presStyleCnt="3"/>
      <dgm:spPr/>
    </dgm:pt>
    <dgm:pt modelId="{0755E16C-BE83-4066-9254-B46806270A52}" type="pres">
      <dgm:prSet presAssocID="{F3A29706-D7CF-4F26-9DA9-9326C822F3E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2770D9-B4ED-4785-A676-3B75C19C349C}" type="pres">
      <dgm:prSet presAssocID="{F3A29706-D7CF-4F26-9DA9-9326C822F3E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EDCE970-1D53-45F4-9B54-C7A354907772}" type="pres">
      <dgm:prSet presAssocID="{553CB40F-E9E3-4FCC-BC92-F40AFFE06B64}" presName="sibTrans" presStyleCnt="0"/>
      <dgm:spPr/>
    </dgm:pt>
    <dgm:pt modelId="{2521F860-5EA4-46C3-8682-917FB217AA8D}" type="pres">
      <dgm:prSet presAssocID="{8F105C16-C8E8-4B97-B14C-69FD891D4B40}" presName="composite" presStyleCnt="0"/>
      <dgm:spPr/>
    </dgm:pt>
    <dgm:pt modelId="{C79FE2C3-FC99-4ECD-9A50-E79B6611AADA}" type="pres">
      <dgm:prSet presAssocID="{8F105C16-C8E8-4B97-B14C-69FD891D4B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36BD65-CF6A-40D9-AA4E-36B2AACAB014}" srcId="{8A187095-A670-449C-85DE-B05C974AA878}" destId="{F3A29706-D7CF-4F26-9DA9-9326C822F3E2}" srcOrd="2" destOrd="0" parTransId="{B6E2A2EC-4275-43E7-9AEE-82B759CCC193}" sibTransId="{553CB40F-E9E3-4FCC-BC92-F40AFFE06B64}"/>
    <dgm:cxn modelId="{4A4DDBFC-C799-4A57-B4E2-24A1C135D4F2}" type="presOf" srcId="{8659A3BD-9919-4361-9091-BB8C768EB2DC}" destId="{EC0E27AC-EF4D-463F-9740-39B656EC5D2A}" srcOrd="0" destOrd="0" presId="urn:microsoft.com/office/officeart/2005/8/layout/StepDownProcess"/>
    <dgm:cxn modelId="{474B8A26-B0FF-4C1F-9FD8-B22147D17AAE}" srcId="{8A187095-A670-449C-85DE-B05C974AA878}" destId="{8659A3BD-9919-4361-9091-BB8C768EB2DC}" srcOrd="1" destOrd="0" parTransId="{0D366310-A63A-4C35-9463-4B07BD8CE836}" sibTransId="{E6E3E87B-8A36-4204-988F-4B2D8A1B1E35}"/>
    <dgm:cxn modelId="{C8042C30-D0A9-49B2-8885-6A892C59D134}" srcId="{8A187095-A670-449C-85DE-B05C974AA878}" destId="{8F105C16-C8E8-4B97-B14C-69FD891D4B40}" srcOrd="3" destOrd="0" parTransId="{11D5C6EB-F94F-46ED-8338-0843A733D056}" sibTransId="{B63FF124-2381-4323-996F-6D85A6DC468C}"/>
    <dgm:cxn modelId="{0C81429B-AFEF-4616-B9F3-E80E9BB77342}" type="presOf" srcId="{F3A29706-D7CF-4F26-9DA9-9326C822F3E2}" destId="{0755E16C-BE83-4066-9254-B46806270A52}" srcOrd="0" destOrd="0" presId="urn:microsoft.com/office/officeart/2005/8/layout/StepDownProcess"/>
    <dgm:cxn modelId="{B21DE7C4-BAF8-4C7F-B7F0-7C13718DB708}" type="presOf" srcId="{8F105C16-C8E8-4B97-B14C-69FD891D4B40}" destId="{C79FE2C3-FC99-4ECD-9A50-E79B6611AADA}" srcOrd="0" destOrd="0" presId="urn:microsoft.com/office/officeart/2005/8/layout/StepDownProcess"/>
    <dgm:cxn modelId="{565DFE83-01F4-4904-AB82-532AEE90C4CE}" srcId="{8A187095-A670-449C-85DE-B05C974AA878}" destId="{FD6B7286-7F5A-4B14-B25E-73C96A4B1420}" srcOrd="0" destOrd="0" parTransId="{15DD7B6F-FDDA-4A70-8BA2-654C2E178F38}" sibTransId="{404EA164-6B67-48FB-811D-682789DD134E}"/>
    <dgm:cxn modelId="{2C399CDA-2AEA-4FD3-8464-91B0E7097B05}" type="presOf" srcId="{8A187095-A670-449C-85DE-B05C974AA878}" destId="{63FB1020-1266-4DBF-BA4F-8F16C29D706C}" srcOrd="0" destOrd="0" presId="urn:microsoft.com/office/officeart/2005/8/layout/StepDownProcess"/>
    <dgm:cxn modelId="{0F078639-5024-45D7-A7BD-672F0A683308}" type="presOf" srcId="{FD6B7286-7F5A-4B14-B25E-73C96A4B1420}" destId="{191C4888-8371-4935-BB01-03008ADA76AC}" srcOrd="0" destOrd="0" presId="urn:microsoft.com/office/officeart/2005/8/layout/StepDownProcess"/>
    <dgm:cxn modelId="{447EFC36-B3F3-4AF9-8017-42BCAEA4BBB3}" type="presParOf" srcId="{63FB1020-1266-4DBF-BA4F-8F16C29D706C}" destId="{06DD6C25-3D1D-4A2E-BC0E-6385530071F8}" srcOrd="0" destOrd="0" presId="urn:microsoft.com/office/officeart/2005/8/layout/StepDownProcess"/>
    <dgm:cxn modelId="{12B80D5A-A8F1-45B7-BF82-E8F7D61792BE}" type="presParOf" srcId="{06DD6C25-3D1D-4A2E-BC0E-6385530071F8}" destId="{9DCEE4CE-7195-4820-88CC-DA59B80CA56E}" srcOrd="0" destOrd="0" presId="urn:microsoft.com/office/officeart/2005/8/layout/StepDownProcess"/>
    <dgm:cxn modelId="{72897DD9-A2C6-4555-99BE-EA17DB52E82C}" type="presParOf" srcId="{06DD6C25-3D1D-4A2E-BC0E-6385530071F8}" destId="{191C4888-8371-4935-BB01-03008ADA76AC}" srcOrd="1" destOrd="0" presId="urn:microsoft.com/office/officeart/2005/8/layout/StepDownProcess"/>
    <dgm:cxn modelId="{CCACF96B-CEA5-4D74-9B2B-735D7A9F5030}" type="presParOf" srcId="{06DD6C25-3D1D-4A2E-BC0E-6385530071F8}" destId="{D4962E16-AD61-4350-AC41-8EA86EEF88A1}" srcOrd="2" destOrd="0" presId="urn:microsoft.com/office/officeart/2005/8/layout/StepDownProcess"/>
    <dgm:cxn modelId="{8B514CCE-BB48-4104-A403-0F39D306A728}" type="presParOf" srcId="{63FB1020-1266-4DBF-BA4F-8F16C29D706C}" destId="{DF14B61A-67C6-46C9-B3AB-AFE52BFC5505}" srcOrd="1" destOrd="0" presId="urn:microsoft.com/office/officeart/2005/8/layout/StepDownProcess"/>
    <dgm:cxn modelId="{781A357A-0F81-4C7C-82D4-A9E35AE16962}" type="presParOf" srcId="{63FB1020-1266-4DBF-BA4F-8F16C29D706C}" destId="{79AB9566-C150-4400-9551-C2BA1F3FB02C}" srcOrd="2" destOrd="0" presId="urn:microsoft.com/office/officeart/2005/8/layout/StepDownProcess"/>
    <dgm:cxn modelId="{11F8FDCE-727D-483F-A3C9-3D27636532F9}" type="presParOf" srcId="{79AB9566-C150-4400-9551-C2BA1F3FB02C}" destId="{F9E978EA-FDE0-4A1C-9F7B-FEA89B0D34BC}" srcOrd="0" destOrd="0" presId="urn:microsoft.com/office/officeart/2005/8/layout/StepDownProcess"/>
    <dgm:cxn modelId="{F535D1C1-BEFD-41D3-8FBC-67FB50CF37BE}" type="presParOf" srcId="{79AB9566-C150-4400-9551-C2BA1F3FB02C}" destId="{EC0E27AC-EF4D-463F-9740-39B656EC5D2A}" srcOrd="1" destOrd="0" presId="urn:microsoft.com/office/officeart/2005/8/layout/StepDownProcess"/>
    <dgm:cxn modelId="{08C4AB5A-7D37-42FF-8E08-3FB575E0F933}" type="presParOf" srcId="{79AB9566-C150-4400-9551-C2BA1F3FB02C}" destId="{13F3710D-AE87-42C8-A86F-76C30E3F80CB}" srcOrd="2" destOrd="0" presId="urn:microsoft.com/office/officeart/2005/8/layout/StepDownProcess"/>
    <dgm:cxn modelId="{8FB3AAD1-DE4B-44F1-8D5F-95A89F2E4968}" type="presParOf" srcId="{63FB1020-1266-4DBF-BA4F-8F16C29D706C}" destId="{394F1E98-A9F1-4473-8ECA-E13596816780}" srcOrd="3" destOrd="0" presId="urn:microsoft.com/office/officeart/2005/8/layout/StepDownProcess"/>
    <dgm:cxn modelId="{6C9D309B-716E-4BCB-9647-280C435AAAEC}" type="presParOf" srcId="{63FB1020-1266-4DBF-BA4F-8F16C29D706C}" destId="{C92965DC-5B70-41F5-B586-31028D11B792}" srcOrd="4" destOrd="0" presId="urn:microsoft.com/office/officeart/2005/8/layout/StepDownProcess"/>
    <dgm:cxn modelId="{5873DCD6-D920-4698-A3D9-114BD2DB50BD}" type="presParOf" srcId="{C92965DC-5B70-41F5-B586-31028D11B792}" destId="{B3E5F942-5DD3-4C1F-AE28-E2824DD3BB22}" srcOrd="0" destOrd="0" presId="urn:microsoft.com/office/officeart/2005/8/layout/StepDownProcess"/>
    <dgm:cxn modelId="{BDEA4DFB-BF5E-4E83-90DF-DDF2CB98B9A0}" type="presParOf" srcId="{C92965DC-5B70-41F5-B586-31028D11B792}" destId="{0755E16C-BE83-4066-9254-B46806270A52}" srcOrd="1" destOrd="0" presId="urn:microsoft.com/office/officeart/2005/8/layout/StepDownProcess"/>
    <dgm:cxn modelId="{D12AA15F-B40F-4D63-B1D2-2A897855A29F}" type="presParOf" srcId="{C92965DC-5B70-41F5-B586-31028D11B792}" destId="{332770D9-B4ED-4785-A676-3B75C19C349C}" srcOrd="2" destOrd="0" presId="urn:microsoft.com/office/officeart/2005/8/layout/StepDownProcess"/>
    <dgm:cxn modelId="{3ADDD52F-7D17-4361-B73B-6CA12A68993D}" type="presParOf" srcId="{63FB1020-1266-4DBF-BA4F-8F16C29D706C}" destId="{CEDCE970-1D53-45F4-9B54-C7A354907772}" srcOrd="5" destOrd="0" presId="urn:microsoft.com/office/officeart/2005/8/layout/StepDownProcess"/>
    <dgm:cxn modelId="{734ED495-C011-49DF-B5C1-018C6C73DD03}" type="presParOf" srcId="{63FB1020-1266-4DBF-BA4F-8F16C29D706C}" destId="{2521F860-5EA4-46C3-8682-917FB217AA8D}" srcOrd="6" destOrd="0" presId="urn:microsoft.com/office/officeart/2005/8/layout/StepDownProcess"/>
    <dgm:cxn modelId="{DE07E31B-C6D1-4D8E-A23F-084D2332EFF7}" type="presParOf" srcId="{2521F860-5EA4-46C3-8682-917FB217AA8D}" destId="{C79FE2C3-FC99-4ECD-9A50-E79B6611AAD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87095-A670-449C-85DE-B05C974AA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6B7286-7F5A-4B14-B25E-73C96A4B1420}">
      <dgm:prSet phldrT="[文字]"/>
      <dgm:spPr/>
      <dgm:t>
        <a:bodyPr/>
        <a:lstStyle/>
        <a:p>
          <a:r>
            <a:rPr lang="en-US" altLang="zh-TW" dirty="0" smtClean="0"/>
            <a:t>Sensor</a:t>
          </a:r>
          <a:endParaRPr lang="zh-TW" altLang="en-US" dirty="0"/>
        </a:p>
      </dgm:t>
    </dgm:pt>
    <dgm:pt modelId="{15DD7B6F-FDDA-4A70-8BA2-654C2E178F38}" type="parTrans" cxnId="{565DFE83-01F4-4904-AB82-532AEE90C4CE}">
      <dgm:prSet/>
      <dgm:spPr/>
      <dgm:t>
        <a:bodyPr/>
        <a:lstStyle/>
        <a:p>
          <a:endParaRPr lang="zh-TW" altLang="en-US"/>
        </a:p>
      </dgm:t>
    </dgm:pt>
    <dgm:pt modelId="{404EA164-6B67-48FB-811D-682789DD134E}" type="sibTrans" cxnId="{565DFE83-01F4-4904-AB82-532AEE90C4CE}">
      <dgm:prSet/>
      <dgm:spPr/>
      <dgm:t>
        <a:bodyPr/>
        <a:lstStyle/>
        <a:p>
          <a:endParaRPr lang="zh-TW" altLang="en-US"/>
        </a:p>
      </dgm:t>
    </dgm:pt>
    <dgm:pt modelId="{8659A3BD-9919-4361-9091-BB8C768EB2DC}">
      <dgm:prSet phldrT="[文字]"/>
      <dgm:spPr/>
      <dgm:t>
        <a:bodyPr/>
        <a:lstStyle/>
        <a:p>
          <a:r>
            <a:rPr lang="en-US" altLang="zh-TW" dirty="0" err="1" smtClean="0"/>
            <a:t>Wifi</a:t>
          </a:r>
          <a:endParaRPr lang="zh-TW" altLang="en-US" dirty="0"/>
        </a:p>
      </dgm:t>
    </dgm:pt>
    <dgm:pt modelId="{0D366310-A63A-4C35-9463-4B07BD8CE836}" type="parTrans" cxnId="{474B8A26-B0FF-4C1F-9FD8-B22147D17AAE}">
      <dgm:prSet/>
      <dgm:spPr/>
      <dgm:t>
        <a:bodyPr/>
        <a:lstStyle/>
        <a:p>
          <a:endParaRPr lang="zh-TW" altLang="en-US"/>
        </a:p>
      </dgm:t>
    </dgm:pt>
    <dgm:pt modelId="{E6E3E87B-8A36-4204-988F-4B2D8A1B1E35}" type="sibTrans" cxnId="{474B8A26-B0FF-4C1F-9FD8-B22147D17AAE}">
      <dgm:prSet/>
      <dgm:spPr/>
      <dgm:t>
        <a:bodyPr/>
        <a:lstStyle/>
        <a:p>
          <a:endParaRPr lang="zh-TW" altLang="en-US"/>
        </a:p>
      </dgm:t>
    </dgm:pt>
    <dgm:pt modelId="{F3A29706-D7CF-4F26-9DA9-9326C822F3E2}">
      <dgm:prSet phldrT="[文字]"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B6E2A2EC-4275-43E7-9AEE-82B759CCC193}" type="parTrans" cxnId="{2E36BD65-CF6A-40D9-AA4E-36B2AACAB014}">
      <dgm:prSet/>
      <dgm:spPr/>
      <dgm:t>
        <a:bodyPr/>
        <a:lstStyle/>
        <a:p>
          <a:endParaRPr lang="zh-TW" altLang="en-US"/>
        </a:p>
      </dgm:t>
    </dgm:pt>
    <dgm:pt modelId="{553CB40F-E9E3-4FCC-BC92-F40AFFE06B64}" type="sibTrans" cxnId="{2E36BD65-CF6A-40D9-AA4E-36B2AACAB014}">
      <dgm:prSet/>
      <dgm:spPr/>
      <dgm:t>
        <a:bodyPr/>
        <a:lstStyle/>
        <a:p>
          <a:endParaRPr lang="zh-TW" altLang="en-US"/>
        </a:p>
      </dgm:t>
    </dgm:pt>
    <dgm:pt modelId="{8F105C16-C8E8-4B97-B14C-69FD891D4B40}">
      <dgm:prSet phldrT="[文字]"/>
      <dgm:spPr/>
      <dgm:t>
        <a:bodyPr/>
        <a:lstStyle/>
        <a:p>
          <a:r>
            <a:rPr lang="en-US" altLang="zh-TW" dirty="0" smtClean="0"/>
            <a:t>Phone</a:t>
          </a:r>
          <a:endParaRPr lang="zh-TW" altLang="en-US" dirty="0"/>
        </a:p>
      </dgm:t>
    </dgm:pt>
    <dgm:pt modelId="{11D5C6EB-F94F-46ED-8338-0843A733D056}" type="parTrans" cxnId="{C8042C30-D0A9-49B2-8885-6A892C59D134}">
      <dgm:prSet/>
      <dgm:spPr/>
      <dgm:t>
        <a:bodyPr/>
        <a:lstStyle/>
        <a:p>
          <a:endParaRPr lang="zh-TW" altLang="en-US"/>
        </a:p>
      </dgm:t>
    </dgm:pt>
    <dgm:pt modelId="{B63FF124-2381-4323-996F-6D85A6DC468C}" type="sibTrans" cxnId="{C8042C30-D0A9-49B2-8885-6A892C59D134}">
      <dgm:prSet/>
      <dgm:spPr/>
      <dgm:t>
        <a:bodyPr/>
        <a:lstStyle/>
        <a:p>
          <a:endParaRPr lang="zh-TW" altLang="en-US"/>
        </a:p>
      </dgm:t>
    </dgm:pt>
    <dgm:pt modelId="{63FB1020-1266-4DBF-BA4F-8F16C29D706C}" type="pres">
      <dgm:prSet presAssocID="{8A187095-A670-449C-85DE-B05C974AA87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6DD6C25-3D1D-4A2E-BC0E-6385530071F8}" type="pres">
      <dgm:prSet presAssocID="{FD6B7286-7F5A-4B14-B25E-73C96A4B1420}" presName="composite" presStyleCnt="0"/>
      <dgm:spPr/>
    </dgm:pt>
    <dgm:pt modelId="{9DCEE4CE-7195-4820-88CC-DA59B80CA56E}" type="pres">
      <dgm:prSet presAssocID="{FD6B7286-7F5A-4B14-B25E-73C96A4B1420}" presName="bentUpArrow1" presStyleLbl="alignImgPlace1" presStyleIdx="0" presStyleCnt="3"/>
      <dgm:spPr/>
    </dgm:pt>
    <dgm:pt modelId="{191C4888-8371-4935-BB01-03008ADA76AC}" type="pres">
      <dgm:prSet presAssocID="{FD6B7286-7F5A-4B14-B25E-73C96A4B142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962E16-AD61-4350-AC41-8EA86EEF88A1}" type="pres">
      <dgm:prSet presAssocID="{FD6B7286-7F5A-4B14-B25E-73C96A4B142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4B61A-67C6-46C9-B3AB-AFE52BFC5505}" type="pres">
      <dgm:prSet presAssocID="{404EA164-6B67-48FB-811D-682789DD134E}" presName="sibTrans" presStyleCnt="0"/>
      <dgm:spPr/>
    </dgm:pt>
    <dgm:pt modelId="{79AB9566-C150-4400-9551-C2BA1F3FB02C}" type="pres">
      <dgm:prSet presAssocID="{8659A3BD-9919-4361-9091-BB8C768EB2DC}" presName="composite" presStyleCnt="0"/>
      <dgm:spPr/>
    </dgm:pt>
    <dgm:pt modelId="{F9E978EA-FDE0-4A1C-9F7B-FEA89B0D34BC}" type="pres">
      <dgm:prSet presAssocID="{8659A3BD-9919-4361-9091-BB8C768EB2DC}" presName="bentUpArrow1" presStyleLbl="alignImgPlace1" presStyleIdx="1" presStyleCnt="3"/>
      <dgm:spPr/>
    </dgm:pt>
    <dgm:pt modelId="{EC0E27AC-EF4D-463F-9740-39B656EC5D2A}" type="pres">
      <dgm:prSet presAssocID="{8659A3BD-9919-4361-9091-BB8C768EB2DC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F3710D-AE87-42C8-A86F-76C30E3F80CB}" type="pres">
      <dgm:prSet presAssocID="{8659A3BD-9919-4361-9091-BB8C768EB2D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F1E98-A9F1-4473-8ECA-E13596816780}" type="pres">
      <dgm:prSet presAssocID="{E6E3E87B-8A36-4204-988F-4B2D8A1B1E35}" presName="sibTrans" presStyleCnt="0"/>
      <dgm:spPr/>
    </dgm:pt>
    <dgm:pt modelId="{C92965DC-5B70-41F5-B586-31028D11B792}" type="pres">
      <dgm:prSet presAssocID="{F3A29706-D7CF-4F26-9DA9-9326C822F3E2}" presName="composite" presStyleCnt="0"/>
      <dgm:spPr/>
    </dgm:pt>
    <dgm:pt modelId="{B3E5F942-5DD3-4C1F-AE28-E2824DD3BB22}" type="pres">
      <dgm:prSet presAssocID="{F3A29706-D7CF-4F26-9DA9-9326C822F3E2}" presName="bentUpArrow1" presStyleLbl="alignImgPlace1" presStyleIdx="2" presStyleCnt="3"/>
      <dgm:spPr/>
    </dgm:pt>
    <dgm:pt modelId="{0755E16C-BE83-4066-9254-B46806270A52}" type="pres">
      <dgm:prSet presAssocID="{F3A29706-D7CF-4F26-9DA9-9326C822F3E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2770D9-B4ED-4785-A676-3B75C19C349C}" type="pres">
      <dgm:prSet presAssocID="{F3A29706-D7CF-4F26-9DA9-9326C822F3E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EDCE970-1D53-45F4-9B54-C7A354907772}" type="pres">
      <dgm:prSet presAssocID="{553CB40F-E9E3-4FCC-BC92-F40AFFE06B64}" presName="sibTrans" presStyleCnt="0"/>
      <dgm:spPr/>
    </dgm:pt>
    <dgm:pt modelId="{2521F860-5EA4-46C3-8682-917FB217AA8D}" type="pres">
      <dgm:prSet presAssocID="{8F105C16-C8E8-4B97-B14C-69FD891D4B40}" presName="composite" presStyleCnt="0"/>
      <dgm:spPr/>
    </dgm:pt>
    <dgm:pt modelId="{C79FE2C3-FC99-4ECD-9A50-E79B6611AADA}" type="pres">
      <dgm:prSet presAssocID="{8F105C16-C8E8-4B97-B14C-69FD891D4B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36BD65-CF6A-40D9-AA4E-36B2AACAB014}" srcId="{8A187095-A670-449C-85DE-B05C974AA878}" destId="{F3A29706-D7CF-4F26-9DA9-9326C822F3E2}" srcOrd="2" destOrd="0" parTransId="{B6E2A2EC-4275-43E7-9AEE-82B759CCC193}" sibTransId="{553CB40F-E9E3-4FCC-BC92-F40AFFE06B64}"/>
    <dgm:cxn modelId="{4A4DDBFC-C799-4A57-B4E2-24A1C135D4F2}" type="presOf" srcId="{8659A3BD-9919-4361-9091-BB8C768EB2DC}" destId="{EC0E27AC-EF4D-463F-9740-39B656EC5D2A}" srcOrd="0" destOrd="0" presId="urn:microsoft.com/office/officeart/2005/8/layout/StepDownProcess"/>
    <dgm:cxn modelId="{474B8A26-B0FF-4C1F-9FD8-B22147D17AAE}" srcId="{8A187095-A670-449C-85DE-B05C974AA878}" destId="{8659A3BD-9919-4361-9091-BB8C768EB2DC}" srcOrd="1" destOrd="0" parTransId="{0D366310-A63A-4C35-9463-4B07BD8CE836}" sibTransId="{E6E3E87B-8A36-4204-988F-4B2D8A1B1E35}"/>
    <dgm:cxn modelId="{C8042C30-D0A9-49B2-8885-6A892C59D134}" srcId="{8A187095-A670-449C-85DE-B05C974AA878}" destId="{8F105C16-C8E8-4B97-B14C-69FD891D4B40}" srcOrd="3" destOrd="0" parTransId="{11D5C6EB-F94F-46ED-8338-0843A733D056}" sibTransId="{B63FF124-2381-4323-996F-6D85A6DC468C}"/>
    <dgm:cxn modelId="{0C81429B-AFEF-4616-B9F3-E80E9BB77342}" type="presOf" srcId="{F3A29706-D7CF-4F26-9DA9-9326C822F3E2}" destId="{0755E16C-BE83-4066-9254-B46806270A52}" srcOrd="0" destOrd="0" presId="urn:microsoft.com/office/officeart/2005/8/layout/StepDownProcess"/>
    <dgm:cxn modelId="{B21DE7C4-BAF8-4C7F-B7F0-7C13718DB708}" type="presOf" srcId="{8F105C16-C8E8-4B97-B14C-69FD891D4B40}" destId="{C79FE2C3-FC99-4ECD-9A50-E79B6611AADA}" srcOrd="0" destOrd="0" presId="urn:microsoft.com/office/officeart/2005/8/layout/StepDownProcess"/>
    <dgm:cxn modelId="{565DFE83-01F4-4904-AB82-532AEE90C4CE}" srcId="{8A187095-A670-449C-85DE-B05C974AA878}" destId="{FD6B7286-7F5A-4B14-B25E-73C96A4B1420}" srcOrd="0" destOrd="0" parTransId="{15DD7B6F-FDDA-4A70-8BA2-654C2E178F38}" sibTransId="{404EA164-6B67-48FB-811D-682789DD134E}"/>
    <dgm:cxn modelId="{2C399CDA-2AEA-4FD3-8464-91B0E7097B05}" type="presOf" srcId="{8A187095-A670-449C-85DE-B05C974AA878}" destId="{63FB1020-1266-4DBF-BA4F-8F16C29D706C}" srcOrd="0" destOrd="0" presId="urn:microsoft.com/office/officeart/2005/8/layout/StepDownProcess"/>
    <dgm:cxn modelId="{0F078639-5024-45D7-A7BD-672F0A683308}" type="presOf" srcId="{FD6B7286-7F5A-4B14-B25E-73C96A4B1420}" destId="{191C4888-8371-4935-BB01-03008ADA76AC}" srcOrd="0" destOrd="0" presId="urn:microsoft.com/office/officeart/2005/8/layout/StepDownProcess"/>
    <dgm:cxn modelId="{447EFC36-B3F3-4AF9-8017-42BCAEA4BBB3}" type="presParOf" srcId="{63FB1020-1266-4DBF-BA4F-8F16C29D706C}" destId="{06DD6C25-3D1D-4A2E-BC0E-6385530071F8}" srcOrd="0" destOrd="0" presId="urn:microsoft.com/office/officeart/2005/8/layout/StepDownProcess"/>
    <dgm:cxn modelId="{12B80D5A-A8F1-45B7-BF82-E8F7D61792BE}" type="presParOf" srcId="{06DD6C25-3D1D-4A2E-BC0E-6385530071F8}" destId="{9DCEE4CE-7195-4820-88CC-DA59B80CA56E}" srcOrd="0" destOrd="0" presId="urn:microsoft.com/office/officeart/2005/8/layout/StepDownProcess"/>
    <dgm:cxn modelId="{72897DD9-A2C6-4555-99BE-EA17DB52E82C}" type="presParOf" srcId="{06DD6C25-3D1D-4A2E-BC0E-6385530071F8}" destId="{191C4888-8371-4935-BB01-03008ADA76AC}" srcOrd="1" destOrd="0" presId="urn:microsoft.com/office/officeart/2005/8/layout/StepDownProcess"/>
    <dgm:cxn modelId="{CCACF96B-CEA5-4D74-9B2B-735D7A9F5030}" type="presParOf" srcId="{06DD6C25-3D1D-4A2E-BC0E-6385530071F8}" destId="{D4962E16-AD61-4350-AC41-8EA86EEF88A1}" srcOrd="2" destOrd="0" presId="urn:microsoft.com/office/officeart/2005/8/layout/StepDownProcess"/>
    <dgm:cxn modelId="{8B514CCE-BB48-4104-A403-0F39D306A728}" type="presParOf" srcId="{63FB1020-1266-4DBF-BA4F-8F16C29D706C}" destId="{DF14B61A-67C6-46C9-B3AB-AFE52BFC5505}" srcOrd="1" destOrd="0" presId="urn:microsoft.com/office/officeart/2005/8/layout/StepDownProcess"/>
    <dgm:cxn modelId="{781A357A-0F81-4C7C-82D4-A9E35AE16962}" type="presParOf" srcId="{63FB1020-1266-4DBF-BA4F-8F16C29D706C}" destId="{79AB9566-C150-4400-9551-C2BA1F3FB02C}" srcOrd="2" destOrd="0" presId="urn:microsoft.com/office/officeart/2005/8/layout/StepDownProcess"/>
    <dgm:cxn modelId="{11F8FDCE-727D-483F-A3C9-3D27636532F9}" type="presParOf" srcId="{79AB9566-C150-4400-9551-C2BA1F3FB02C}" destId="{F9E978EA-FDE0-4A1C-9F7B-FEA89B0D34BC}" srcOrd="0" destOrd="0" presId="urn:microsoft.com/office/officeart/2005/8/layout/StepDownProcess"/>
    <dgm:cxn modelId="{F535D1C1-BEFD-41D3-8FBC-67FB50CF37BE}" type="presParOf" srcId="{79AB9566-C150-4400-9551-C2BA1F3FB02C}" destId="{EC0E27AC-EF4D-463F-9740-39B656EC5D2A}" srcOrd="1" destOrd="0" presId="urn:microsoft.com/office/officeart/2005/8/layout/StepDownProcess"/>
    <dgm:cxn modelId="{08C4AB5A-7D37-42FF-8E08-3FB575E0F933}" type="presParOf" srcId="{79AB9566-C150-4400-9551-C2BA1F3FB02C}" destId="{13F3710D-AE87-42C8-A86F-76C30E3F80CB}" srcOrd="2" destOrd="0" presId="urn:microsoft.com/office/officeart/2005/8/layout/StepDownProcess"/>
    <dgm:cxn modelId="{8FB3AAD1-DE4B-44F1-8D5F-95A89F2E4968}" type="presParOf" srcId="{63FB1020-1266-4DBF-BA4F-8F16C29D706C}" destId="{394F1E98-A9F1-4473-8ECA-E13596816780}" srcOrd="3" destOrd="0" presId="urn:microsoft.com/office/officeart/2005/8/layout/StepDownProcess"/>
    <dgm:cxn modelId="{6C9D309B-716E-4BCB-9647-280C435AAAEC}" type="presParOf" srcId="{63FB1020-1266-4DBF-BA4F-8F16C29D706C}" destId="{C92965DC-5B70-41F5-B586-31028D11B792}" srcOrd="4" destOrd="0" presId="urn:microsoft.com/office/officeart/2005/8/layout/StepDownProcess"/>
    <dgm:cxn modelId="{5873DCD6-D920-4698-A3D9-114BD2DB50BD}" type="presParOf" srcId="{C92965DC-5B70-41F5-B586-31028D11B792}" destId="{B3E5F942-5DD3-4C1F-AE28-E2824DD3BB22}" srcOrd="0" destOrd="0" presId="urn:microsoft.com/office/officeart/2005/8/layout/StepDownProcess"/>
    <dgm:cxn modelId="{BDEA4DFB-BF5E-4E83-90DF-DDF2CB98B9A0}" type="presParOf" srcId="{C92965DC-5B70-41F5-B586-31028D11B792}" destId="{0755E16C-BE83-4066-9254-B46806270A52}" srcOrd="1" destOrd="0" presId="urn:microsoft.com/office/officeart/2005/8/layout/StepDownProcess"/>
    <dgm:cxn modelId="{D12AA15F-B40F-4D63-B1D2-2A897855A29F}" type="presParOf" srcId="{C92965DC-5B70-41F5-B586-31028D11B792}" destId="{332770D9-B4ED-4785-A676-3B75C19C349C}" srcOrd="2" destOrd="0" presId="urn:microsoft.com/office/officeart/2005/8/layout/StepDownProcess"/>
    <dgm:cxn modelId="{3ADDD52F-7D17-4361-B73B-6CA12A68993D}" type="presParOf" srcId="{63FB1020-1266-4DBF-BA4F-8F16C29D706C}" destId="{CEDCE970-1D53-45F4-9B54-C7A354907772}" srcOrd="5" destOrd="0" presId="urn:microsoft.com/office/officeart/2005/8/layout/StepDownProcess"/>
    <dgm:cxn modelId="{734ED495-C011-49DF-B5C1-018C6C73DD03}" type="presParOf" srcId="{63FB1020-1266-4DBF-BA4F-8F16C29D706C}" destId="{2521F860-5EA4-46C3-8682-917FB217AA8D}" srcOrd="6" destOrd="0" presId="urn:microsoft.com/office/officeart/2005/8/layout/StepDownProcess"/>
    <dgm:cxn modelId="{DE07E31B-C6D1-4D8E-A23F-084D2332EFF7}" type="presParOf" srcId="{2521F860-5EA4-46C3-8682-917FB217AA8D}" destId="{C79FE2C3-FC99-4ECD-9A50-E79B6611AAD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9334A6-F7FD-4E4C-A407-CE88E335D6B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0FCA4FB-9E8B-4B1B-A642-0976ABD4F380}">
      <dgm:prSet phldrT="[文字]"/>
      <dgm:spPr/>
      <dgm:t>
        <a:bodyPr/>
        <a:lstStyle/>
        <a:p>
          <a:r>
            <a:rPr lang="en-US" altLang="zh-TW" dirty="0" smtClean="0"/>
            <a:t>MCU</a:t>
          </a:r>
        </a:p>
        <a:p>
          <a:r>
            <a:rPr lang="en-US" altLang="zh-TW" dirty="0" smtClean="0"/>
            <a:t>Listening</a:t>
          </a:r>
          <a:endParaRPr lang="zh-TW" altLang="en-US" dirty="0"/>
        </a:p>
      </dgm:t>
    </dgm:pt>
    <dgm:pt modelId="{699BA1C5-08A8-42FB-A163-EBCA1190A250}" type="parTrans" cxnId="{29F854F5-E773-45E7-B750-59DC6BDF6CD1}">
      <dgm:prSet/>
      <dgm:spPr/>
      <dgm:t>
        <a:bodyPr/>
        <a:lstStyle/>
        <a:p>
          <a:endParaRPr lang="zh-TW" altLang="en-US"/>
        </a:p>
      </dgm:t>
    </dgm:pt>
    <dgm:pt modelId="{E79533C3-7CF8-46F2-9CA4-87C292C1D0A6}" type="sibTrans" cxnId="{29F854F5-E773-45E7-B750-59DC6BDF6CD1}">
      <dgm:prSet/>
      <dgm:spPr/>
      <dgm:t>
        <a:bodyPr/>
        <a:lstStyle/>
        <a:p>
          <a:endParaRPr lang="zh-TW" altLang="en-US"/>
        </a:p>
      </dgm:t>
    </dgm:pt>
    <dgm:pt modelId="{5E8CA7C2-CE3E-41AF-BD81-4CECDA2A61D3}">
      <dgm:prSet phldrT="[文字]"/>
      <dgm:spPr/>
      <dgm:t>
        <a:bodyPr/>
        <a:lstStyle/>
        <a:p>
          <a:r>
            <a:rPr lang="en-US" altLang="zh-TW" dirty="0" smtClean="0"/>
            <a:t>Interrupt</a:t>
          </a:r>
          <a:endParaRPr lang="zh-TW" altLang="en-US" dirty="0"/>
        </a:p>
      </dgm:t>
    </dgm:pt>
    <dgm:pt modelId="{6AA3EFB6-EEFA-494D-B0DA-A1A38F4763F2}" type="parTrans" cxnId="{6AFEF836-C88C-4573-A164-B0FB27669E9B}">
      <dgm:prSet/>
      <dgm:spPr/>
      <dgm:t>
        <a:bodyPr/>
        <a:lstStyle/>
        <a:p>
          <a:endParaRPr lang="zh-TW" altLang="en-US"/>
        </a:p>
      </dgm:t>
    </dgm:pt>
    <dgm:pt modelId="{11A8EFB2-0DD2-43A0-810C-A78061566DE6}" type="sibTrans" cxnId="{6AFEF836-C88C-4573-A164-B0FB27669E9B}">
      <dgm:prSet/>
      <dgm:spPr/>
      <dgm:t>
        <a:bodyPr/>
        <a:lstStyle/>
        <a:p>
          <a:endParaRPr lang="zh-TW" altLang="en-US"/>
        </a:p>
      </dgm:t>
    </dgm:pt>
    <dgm:pt modelId="{1F5F8ACD-1E5C-4222-89EE-1B32646C08B9}">
      <dgm:prSet phldrT="[文字]"/>
      <dgm:spPr/>
      <dgm:t>
        <a:bodyPr/>
        <a:lstStyle/>
        <a:p>
          <a:r>
            <a:rPr lang="en-US" altLang="zh-TW" dirty="0" smtClean="0"/>
            <a:t>Do something</a:t>
          </a:r>
          <a:endParaRPr lang="zh-TW" altLang="en-US" dirty="0"/>
        </a:p>
      </dgm:t>
    </dgm:pt>
    <dgm:pt modelId="{E56B8846-B7DE-4CD4-AB66-1632A4957E1B}" type="parTrans" cxnId="{255A6677-F8E3-4EDF-9340-96668966B8C7}">
      <dgm:prSet/>
      <dgm:spPr/>
      <dgm:t>
        <a:bodyPr/>
        <a:lstStyle/>
        <a:p>
          <a:endParaRPr lang="zh-TW" altLang="en-US"/>
        </a:p>
      </dgm:t>
    </dgm:pt>
    <dgm:pt modelId="{BAF1FF4F-C603-49B3-AAC4-DDA0B60A374D}" type="sibTrans" cxnId="{255A6677-F8E3-4EDF-9340-96668966B8C7}">
      <dgm:prSet/>
      <dgm:spPr/>
      <dgm:t>
        <a:bodyPr/>
        <a:lstStyle/>
        <a:p>
          <a:endParaRPr lang="zh-TW" altLang="en-US"/>
        </a:p>
      </dgm:t>
    </dgm:pt>
    <dgm:pt modelId="{8F522DC6-A326-461C-AE43-F71D107A7BF6}" type="pres">
      <dgm:prSet presAssocID="{E89334A6-F7FD-4E4C-A407-CE88E335D6BE}" presName="Name0" presStyleCnt="0">
        <dgm:presLayoutVars>
          <dgm:dir/>
          <dgm:animLvl val="lvl"/>
          <dgm:resizeHandles val="exact"/>
        </dgm:presLayoutVars>
      </dgm:prSet>
      <dgm:spPr/>
    </dgm:pt>
    <dgm:pt modelId="{A295309F-769A-4AD4-992B-F1D9049DCF0D}" type="pres">
      <dgm:prSet presAssocID="{70FCA4FB-9E8B-4B1B-A642-0976ABD4F38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7627A0-2813-4FB0-8D5A-1D50DBEE8D09}" type="pres">
      <dgm:prSet presAssocID="{E79533C3-7CF8-46F2-9CA4-87C292C1D0A6}" presName="parTxOnlySpace" presStyleCnt="0"/>
      <dgm:spPr/>
    </dgm:pt>
    <dgm:pt modelId="{C5A80BC9-5092-4AFF-8D50-C1D8B6B33AB6}" type="pres">
      <dgm:prSet presAssocID="{5E8CA7C2-CE3E-41AF-BD81-4CECDA2A61D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5E017E-04F7-465F-9B76-C73F46CA1F4E}" type="pres">
      <dgm:prSet presAssocID="{11A8EFB2-0DD2-43A0-810C-A78061566DE6}" presName="parTxOnlySpace" presStyleCnt="0"/>
      <dgm:spPr/>
    </dgm:pt>
    <dgm:pt modelId="{52EF43C4-1FDD-4BFA-99DD-5645080BC4AE}" type="pres">
      <dgm:prSet presAssocID="{1F5F8ACD-1E5C-4222-89EE-1B32646C08B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9F854F5-E773-45E7-B750-59DC6BDF6CD1}" srcId="{E89334A6-F7FD-4E4C-A407-CE88E335D6BE}" destId="{70FCA4FB-9E8B-4B1B-A642-0976ABD4F380}" srcOrd="0" destOrd="0" parTransId="{699BA1C5-08A8-42FB-A163-EBCA1190A250}" sibTransId="{E79533C3-7CF8-46F2-9CA4-87C292C1D0A6}"/>
    <dgm:cxn modelId="{6AFEF836-C88C-4573-A164-B0FB27669E9B}" srcId="{E89334A6-F7FD-4E4C-A407-CE88E335D6BE}" destId="{5E8CA7C2-CE3E-41AF-BD81-4CECDA2A61D3}" srcOrd="1" destOrd="0" parTransId="{6AA3EFB6-EEFA-494D-B0DA-A1A38F4763F2}" sibTransId="{11A8EFB2-0DD2-43A0-810C-A78061566DE6}"/>
    <dgm:cxn modelId="{6485F08F-7CA5-4A7D-BA12-8D06EA172C95}" type="presOf" srcId="{5E8CA7C2-CE3E-41AF-BD81-4CECDA2A61D3}" destId="{C5A80BC9-5092-4AFF-8D50-C1D8B6B33AB6}" srcOrd="0" destOrd="0" presId="urn:microsoft.com/office/officeart/2005/8/layout/chevron1"/>
    <dgm:cxn modelId="{1B7E3CF5-7462-4914-B433-9CEFD2500414}" type="presOf" srcId="{1F5F8ACD-1E5C-4222-89EE-1B32646C08B9}" destId="{52EF43C4-1FDD-4BFA-99DD-5645080BC4AE}" srcOrd="0" destOrd="0" presId="urn:microsoft.com/office/officeart/2005/8/layout/chevron1"/>
    <dgm:cxn modelId="{255A6677-F8E3-4EDF-9340-96668966B8C7}" srcId="{E89334A6-F7FD-4E4C-A407-CE88E335D6BE}" destId="{1F5F8ACD-1E5C-4222-89EE-1B32646C08B9}" srcOrd="2" destOrd="0" parTransId="{E56B8846-B7DE-4CD4-AB66-1632A4957E1B}" sibTransId="{BAF1FF4F-C603-49B3-AAC4-DDA0B60A374D}"/>
    <dgm:cxn modelId="{FBA8D16D-D776-454C-ACF3-1CD8548A73B0}" type="presOf" srcId="{E89334A6-F7FD-4E4C-A407-CE88E335D6BE}" destId="{8F522DC6-A326-461C-AE43-F71D107A7BF6}" srcOrd="0" destOrd="0" presId="urn:microsoft.com/office/officeart/2005/8/layout/chevron1"/>
    <dgm:cxn modelId="{67B0319D-67B2-46DA-BD1E-AEC402F7D826}" type="presOf" srcId="{70FCA4FB-9E8B-4B1B-A642-0976ABD4F380}" destId="{A295309F-769A-4AD4-992B-F1D9049DCF0D}" srcOrd="0" destOrd="0" presId="urn:microsoft.com/office/officeart/2005/8/layout/chevron1"/>
    <dgm:cxn modelId="{6D7F7B90-8C79-4958-B929-197C3CFC2B87}" type="presParOf" srcId="{8F522DC6-A326-461C-AE43-F71D107A7BF6}" destId="{A295309F-769A-4AD4-992B-F1D9049DCF0D}" srcOrd="0" destOrd="0" presId="urn:microsoft.com/office/officeart/2005/8/layout/chevron1"/>
    <dgm:cxn modelId="{BEF074A8-9239-4D2B-BB15-F157B34A3CAA}" type="presParOf" srcId="{8F522DC6-A326-461C-AE43-F71D107A7BF6}" destId="{9E7627A0-2813-4FB0-8D5A-1D50DBEE8D09}" srcOrd="1" destOrd="0" presId="urn:microsoft.com/office/officeart/2005/8/layout/chevron1"/>
    <dgm:cxn modelId="{0935F349-63DB-450E-8FB2-95714379227A}" type="presParOf" srcId="{8F522DC6-A326-461C-AE43-F71D107A7BF6}" destId="{C5A80BC9-5092-4AFF-8D50-C1D8B6B33AB6}" srcOrd="2" destOrd="0" presId="urn:microsoft.com/office/officeart/2005/8/layout/chevron1"/>
    <dgm:cxn modelId="{97BE2231-AC8E-428A-9063-0758D6DEAFB7}" type="presParOf" srcId="{8F522DC6-A326-461C-AE43-F71D107A7BF6}" destId="{125E017E-04F7-465F-9B76-C73F46CA1F4E}" srcOrd="3" destOrd="0" presId="urn:microsoft.com/office/officeart/2005/8/layout/chevron1"/>
    <dgm:cxn modelId="{7B9E8DAE-CEC7-4974-B4CA-C7A68656ED06}" type="presParOf" srcId="{8F522DC6-A326-461C-AE43-F71D107A7BF6}" destId="{52EF43C4-1FDD-4BFA-99DD-5645080BC4A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80462-9DB8-4945-997E-0208F57DDE7F}" type="doc">
      <dgm:prSet loTypeId="urn:microsoft.com/office/officeart/2005/8/layout/cycle1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E5B3F756-6751-4C79-81B1-7BFF96BF5BFE}">
      <dgm:prSet phldrT="[文字]"/>
      <dgm:spPr/>
      <dgm:t>
        <a:bodyPr/>
        <a:lstStyle/>
        <a:p>
          <a:r>
            <a:rPr lang="zh-TW" altLang="en-US" dirty="0" smtClean="0"/>
            <a:t>開機</a:t>
          </a:r>
          <a:endParaRPr lang="zh-TW" altLang="en-US" dirty="0"/>
        </a:p>
      </dgm:t>
    </dgm:pt>
    <dgm:pt modelId="{DD51EF5F-4255-480A-A66E-E5DC27E514B0}" type="parTrans" cxnId="{A7467DDB-32FE-42EC-8F84-69AECAAC0DB6}">
      <dgm:prSet/>
      <dgm:spPr/>
      <dgm:t>
        <a:bodyPr/>
        <a:lstStyle/>
        <a:p>
          <a:endParaRPr lang="zh-TW" altLang="en-US"/>
        </a:p>
      </dgm:t>
    </dgm:pt>
    <dgm:pt modelId="{13CEC504-B3CF-408B-A76F-22EB19FDE73D}" type="sibTrans" cxnId="{A7467DDB-32FE-42EC-8F84-69AECAAC0DB6}">
      <dgm:prSet/>
      <dgm:spPr/>
      <dgm:t>
        <a:bodyPr/>
        <a:lstStyle/>
        <a:p>
          <a:endParaRPr lang="zh-TW" altLang="en-US"/>
        </a:p>
      </dgm:t>
    </dgm:pt>
    <dgm:pt modelId="{070E2817-6F13-4003-A177-5D1080AB5CBD}">
      <dgm:prSet phldrT="[文字]"/>
      <dgm:spPr/>
      <dgm:t>
        <a:bodyPr/>
        <a:lstStyle/>
        <a:p>
          <a:r>
            <a:rPr lang="en-US" altLang="zh-TW" dirty="0" err="1" smtClean="0"/>
            <a:t>Wi-fi</a:t>
          </a:r>
          <a:endParaRPr lang="zh-TW" altLang="en-US" dirty="0"/>
        </a:p>
      </dgm:t>
    </dgm:pt>
    <dgm:pt modelId="{9CE393D4-6D4D-47A5-91AA-8CD487600B09}" type="parTrans" cxnId="{1BCD8852-E2DA-40F9-AC7C-F49CB215DF53}">
      <dgm:prSet/>
      <dgm:spPr/>
      <dgm:t>
        <a:bodyPr/>
        <a:lstStyle/>
        <a:p>
          <a:endParaRPr lang="zh-TW" altLang="en-US"/>
        </a:p>
      </dgm:t>
    </dgm:pt>
    <dgm:pt modelId="{D068D94A-51D5-43C6-A187-E7B08486EB7B}" type="sibTrans" cxnId="{1BCD8852-E2DA-40F9-AC7C-F49CB215DF53}">
      <dgm:prSet/>
      <dgm:spPr/>
      <dgm:t>
        <a:bodyPr/>
        <a:lstStyle/>
        <a:p>
          <a:endParaRPr lang="zh-TW" altLang="en-US"/>
        </a:p>
      </dgm:t>
    </dgm:pt>
    <dgm:pt modelId="{02285F12-F7FB-4180-AF1B-6870EFBF485E}">
      <dgm:prSet phldrT="[文字]"/>
      <dgm:spPr/>
      <dgm:t>
        <a:bodyPr/>
        <a:lstStyle/>
        <a:p>
          <a:r>
            <a:rPr lang="zh-TW" altLang="en-US" dirty="0" smtClean="0"/>
            <a:t>傳輸</a:t>
          </a:r>
          <a:endParaRPr lang="zh-TW" altLang="en-US" dirty="0"/>
        </a:p>
      </dgm:t>
    </dgm:pt>
    <dgm:pt modelId="{940E4919-2521-4AC4-AE9C-7D6AD3E267C8}" type="parTrans" cxnId="{6D06EC16-A950-4FE0-9CE7-49C523A7004B}">
      <dgm:prSet/>
      <dgm:spPr/>
      <dgm:t>
        <a:bodyPr/>
        <a:lstStyle/>
        <a:p>
          <a:endParaRPr lang="zh-TW" altLang="en-US"/>
        </a:p>
      </dgm:t>
    </dgm:pt>
    <dgm:pt modelId="{F0A60D7B-E978-47B4-B819-1C314AD9EE7E}" type="sibTrans" cxnId="{6D06EC16-A950-4FE0-9CE7-49C523A7004B}">
      <dgm:prSet/>
      <dgm:spPr/>
      <dgm:t>
        <a:bodyPr/>
        <a:lstStyle/>
        <a:p>
          <a:endParaRPr lang="zh-TW" altLang="en-US"/>
        </a:p>
      </dgm:t>
    </dgm:pt>
    <dgm:pt modelId="{9B54E793-534E-475E-80AF-48410E8153FD}">
      <dgm:prSet phldrT="[文字]"/>
      <dgm:spPr/>
      <dgm:t>
        <a:bodyPr/>
        <a:lstStyle/>
        <a:p>
          <a:r>
            <a:rPr lang="zh-TW" altLang="en-US" dirty="0" smtClean="0"/>
            <a:t>關機</a:t>
          </a:r>
          <a:endParaRPr lang="zh-TW" altLang="en-US" dirty="0"/>
        </a:p>
      </dgm:t>
    </dgm:pt>
    <dgm:pt modelId="{058B897C-912F-4EDB-BE4B-27EEAED47691}" type="parTrans" cxnId="{3021522E-8D10-4FA7-B0D3-0312542B6139}">
      <dgm:prSet/>
      <dgm:spPr/>
      <dgm:t>
        <a:bodyPr/>
        <a:lstStyle/>
        <a:p>
          <a:endParaRPr lang="zh-TW" altLang="en-US"/>
        </a:p>
      </dgm:t>
    </dgm:pt>
    <dgm:pt modelId="{D61E48FA-D2D1-44A3-B739-7A0E0ECA5CF6}" type="sibTrans" cxnId="{3021522E-8D10-4FA7-B0D3-0312542B6139}">
      <dgm:prSet/>
      <dgm:spPr/>
      <dgm:t>
        <a:bodyPr/>
        <a:lstStyle/>
        <a:p>
          <a:endParaRPr lang="zh-TW" altLang="en-US"/>
        </a:p>
      </dgm:t>
    </dgm:pt>
    <dgm:pt modelId="{D7AD1666-9F89-4AC6-80CF-45DF5B115C8B}">
      <dgm:prSet phldrT="[文字]"/>
      <dgm:spPr/>
      <dgm:t>
        <a:bodyPr/>
        <a:lstStyle/>
        <a:p>
          <a:r>
            <a:rPr lang="zh-TW" altLang="en-US" dirty="0" smtClean="0"/>
            <a:t>偵測</a:t>
          </a:r>
          <a:endParaRPr lang="zh-TW" altLang="en-US" dirty="0"/>
        </a:p>
      </dgm:t>
    </dgm:pt>
    <dgm:pt modelId="{0933D582-6E56-4A7E-8874-566E327047BD}" type="parTrans" cxnId="{DFD49E9E-5CF6-4041-AAC4-4E6F46CFC6A8}">
      <dgm:prSet/>
      <dgm:spPr/>
      <dgm:t>
        <a:bodyPr/>
        <a:lstStyle/>
        <a:p>
          <a:endParaRPr lang="zh-TW" altLang="en-US"/>
        </a:p>
      </dgm:t>
    </dgm:pt>
    <dgm:pt modelId="{A39ED8B1-A834-46EF-894E-AD22A7288B3B}" type="sibTrans" cxnId="{DFD49E9E-5CF6-4041-AAC4-4E6F46CFC6A8}">
      <dgm:prSet/>
      <dgm:spPr/>
      <dgm:t>
        <a:bodyPr/>
        <a:lstStyle/>
        <a:p>
          <a:endParaRPr lang="zh-TW" altLang="en-US"/>
        </a:p>
      </dgm:t>
    </dgm:pt>
    <dgm:pt modelId="{484846B2-EB2B-42E9-9F9D-313232E66A41}" type="pres">
      <dgm:prSet presAssocID="{73980462-9DB8-4945-997E-0208F57DDE7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3C1FC48-AAED-4B85-ADBE-98A51BBE93EB}" type="pres">
      <dgm:prSet presAssocID="{E5B3F756-6751-4C79-81B1-7BFF96BF5BFE}" presName="dummy" presStyleCnt="0"/>
      <dgm:spPr/>
    </dgm:pt>
    <dgm:pt modelId="{B841259E-F010-412A-B41F-1BC015774057}" type="pres">
      <dgm:prSet presAssocID="{E5B3F756-6751-4C79-81B1-7BFF96BF5BFE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BF7F61-918C-4F5D-BD3C-BC8341F1FF91}" type="pres">
      <dgm:prSet presAssocID="{13CEC504-B3CF-408B-A76F-22EB19FDE73D}" presName="sibTrans" presStyleLbl="node1" presStyleIdx="0" presStyleCnt="5"/>
      <dgm:spPr/>
      <dgm:t>
        <a:bodyPr/>
        <a:lstStyle/>
        <a:p>
          <a:endParaRPr lang="zh-TW" altLang="en-US"/>
        </a:p>
      </dgm:t>
    </dgm:pt>
    <dgm:pt modelId="{5A71D898-7694-48CF-AFDF-D61B4189558E}" type="pres">
      <dgm:prSet presAssocID="{070E2817-6F13-4003-A177-5D1080AB5CBD}" presName="dummy" presStyleCnt="0"/>
      <dgm:spPr/>
    </dgm:pt>
    <dgm:pt modelId="{6491F510-D838-4F32-B2C3-A839F4E2151E}" type="pres">
      <dgm:prSet presAssocID="{070E2817-6F13-4003-A177-5D1080AB5CBD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E15BDC-B731-4346-AA37-ACE555429285}" type="pres">
      <dgm:prSet presAssocID="{D068D94A-51D5-43C6-A187-E7B08486EB7B}" presName="sibTrans" presStyleLbl="node1" presStyleIdx="1" presStyleCnt="5"/>
      <dgm:spPr/>
      <dgm:t>
        <a:bodyPr/>
        <a:lstStyle/>
        <a:p>
          <a:endParaRPr lang="zh-TW" altLang="en-US"/>
        </a:p>
      </dgm:t>
    </dgm:pt>
    <dgm:pt modelId="{2F054C11-6451-4FD7-9257-18F5DBE3A6D1}" type="pres">
      <dgm:prSet presAssocID="{02285F12-F7FB-4180-AF1B-6870EFBF485E}" presName="dummy" presStyleCnt="0"/>
      <dgm:spPr/>
    </dgm:pt>
    <dgm:pt modelId="{41B8DB77-30E6-4356-ADA1-9DA739D7D086}" type="pres">
      <dgm:prSet presAssocID="{02285F12-F7FB-4180-AF1B-6870EFBF485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7CD839-3E39-4609-9483-98A379531F85}" type="pres">
      <dgm:prSet presAssocID="{F0A60D7B-E978-47B4-B819-1C314AD9EE7E}" presName="sibTrans" presStyleLbl="node1" presStyleIdx="2" presStyleCnt="5"/>
      <dgm:spPr/>
      <dgm:t>
        <a:bodyPr/>
        <a:lstStyle/>
        <a:p>
          <a:endParaRPr lang="zh-TW" altLang="en-US"/>
        </a:p>
      </dgm:t>
    </dgm:pt>
    <dgm:pt modelId="{EAE1F01E-22BF-4A9C-BE6D-57556908D70F}" type="pres">
      <dgm:prSet presAssocID="{9B54E793-534E-475E-80AF-48410E8153FD}" presName="dummy" presStyleCnt="0"/>
      <dgm:spPr/>
    </dgm:pt>
    <dgm:pt modelId="{7806AF39-2C1C-467A-881F-192CC8482410}" type="pres">
      <dgm:prSet presAssocID="{9B54E793-534E-475E-80AF-48410E8153FD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A15671-EA78-4464-B7B8-616FF93F2DAF}" type="pres">
      <dgm:prSet presAssocID="{D61E48FA-D2D1-44A3-B739-7A0E0ECA5CF6}" presName="sibTrans" presStyleLbl="node1" presStyleIdx="3" presStyleCnt="5"/>
      <dgm:spPr/>
      <dgm:t>
        <a:bodyPr/>
        <a:lstStyle/>
        <a:p>
          <a:endParaRPr lang="zh-TW" altLang="en-US"/>
        </a:p>
      </dgm:t>
    </dgm:pt>
    <dgm:pt modelId="{984CA546-6E9C-46AD-87A4-DD47C7F8A389}" type="pres">
      <dgm:prSet presAssocID="{D7AD1666-9F89-4AC6-80CF-45DF5B115C8B}" presName="dummy" presStyleCnt="0"/>
      <dgm:spPr/>
    </dgm:pt>
    <dgm:pt modelId="{515CE215-16C9-4DAD-9658-9E5CD87124B7}" type="pres">
      <dgm:prSet presAssocID="{D7AD1666-9F89-4AC6-80CF-45DF5B115C8B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77E6C0-A1FC-4B90-B34C-7A634107FEC4}" type="pres">
      <dgm:prSet presAssocID="{A39ED8B1-A834-46EF-894E-AD22A7288B3B}" presName="sibTrans" presStyleLbl="node1" presStyleIdx="4" presStyleCnt="5"/>
      <dgm:spPr/>
      <dgm:t>
        <a:bodyPr/>
        <a:lstStyle/>
        <a:p>
          <a:endParaRPr lang="zh-TW" altLang="en-US"/>
        </a:p>
      </dgm:t>
    </dgm:pt>
  </dgm:ptLst>
  <dgm:cxnLst>
    <dgm:cxn modelId="{7101CF71-6682-4A1F-8BC4-44BDC539F977}" type="presOf" srcId="{73980462-9DB8-4945-997E-0208F57DDE7F}" destId="{484846B2-EB2B-42E9-9F9D-313232E66A41}" srcOrd="0" destOrd="0" presId="urn:microsoft.com/office/officeart/2005/8/layout/cycle1"/>
    <dgm:cxn modelId="{96FE2A63-9EEF-4D0F-9FC5-C52D79C8A116}" type="presOf" srcId="{D61E48FA-D2D1-44A3-B739-7A0E0ECA5CF6}" destId="{03A15671-EA78-4464-B7B8-616FF93F2DAF}" srcOrd="0" destOrd="0" presId="urn:microsoft.com/office/officeart/2005/8/layout/cycle1"/>
    <dgm:cxn modelId="{25AEBCF0-5606-42D5-B489-82C67F16B5BB}" type="presOf" srcId="{E5B3F756-6751-4C79-81B1-7BFF96BF5BFE}" destId="{B841259E-F010-412A-B41F-1BC015774057}" srcOrd="0" destOrd="0" presId="urn:microsoft.com/office/officeart/2005/8/layout/cycle1"/>
    <dgm:cxn modelId="{271D87DB-4B11-47B1-A9D0-1EBF79633E0F}" type="presOf" srcId="{D7AD1666-9F89-4AC6-80CF-45DF5B115C8B}" destId="{515CE215-16C9-4DAD-9658-9E5CD87124B7}" srcOrd="0" destOrd="0" presId="urn:microsoft.com/office/officeart/2005/8/layout/cycle1"/>
    <dgm:cxn modelId="{7C37056D-A264-41C9-AE6A-FD90F228E322}" type="presOf" srcId="{9B54E793-534E-475E-80AF-48410E8153FD}" destId="{7806AF39-2C1C-467A-881F-192CC8482410}" srcOrd="0" destOrd="0" presId="urn:microsoft.com/office/officeart/2005/8/layout/cycle1"/>
    <dgm:cxn modelId="{334600BA-14D2-480B-B5D4-A7A72FEC7FCC}" type="presOf" srcId="{02285F12-F7FB-4180-AF1B-6870EFBF485E}" destId="{41B8DB77-30E6-4356-ADA1-9DA739D7D086}" srcOrd="0" destOrd="0" presId="urn:microsoft.com/office/officeart/2005/8/layout/cycle1"/>
    <dgm:cxn modelId="{3021522E-8D10-4FA7-B0D3-0312542B6139}" srcId="{73980462-9DB8-4945-997E-0208F57DDE7F}" destId="{9B54E793-534E-475E-80AF-48410E8153FD}" srcOrd="3" destOrd="0" parTransId="{058B897C-912F-4EDB-BE4B-27EEAED47691}" sibTransId="{D61E48FA-D2D1-44A3-B739-7A0E0ECA5CF6}"/>
    <dgm:cxn modelId="{94EAE7FE-BB93-43E6-9C7B-64071931EF55}" type="presOf" srcId="{D068D94A-51D5-43C6-A187-E7B08486EB7B}" destId="{BBE15BDC-B731-4346-AA37-ACE555429285}" srcOrd="0" destOrd="0" presId="urn:microsoft.com/office/officeart/2005/8/layout/cycle1"/>
    <dgm:cxn modelId="{2D7BB900-3D12-4131-AA94-2BAFABED7C85}" type="presOf" srcId="{13CEC504-B3CF-408B-A76F-22EB19FDE73D}" destId="{57BF7F61-918C-4F5D-BD3C-BC8341F1FF91}" srcOrd="0" destOrd="0" presId="urn:microsoft.com/office/officeart/2005/8/layout/cycle1"/>
    <dgm:cxn modelId="{E8175C24-5185-4979-BD55-56E3F2D5B2F0}" type="presOf" srcId="{070E2817-6F13-4003-A177-5D1080AB5CBD}" destId="{6491F510-D838-4F32-B2C3-A839F4E2151E}" srcOrd="0" destOrd="0" presId="urn:microsoft.com/office/officeart/2005/8/layout/cycle1"/>
    <dgm:cxn modelId="{72521B11-C332-46A1-A63D-B5B0C76989DA}" type="presOf" srcId="{A39ED8B1-A834-46EF-894E-AD22A7288B3B}" destId="{1777E6C0-A1FC-4B90-B34C-7A634107FEC4}" srcOrd="0" destOrd="0" presId="urn:microsoft.com/office/officeart/2005/8/layout/cycle1"/>
    <dgm:cxn modelId="{DFD49E9E-5CF6-4041-AAC4-4E6F46CFC6A8}" srcId="{73980462-9DB8-4945-997E-0208F57DDE7F}" destId="{D7AD1666-9F89-4AC6-80CF-45DF5B115C8B}" srcOrd="4" destOrd="0" parTransId="{0933D582-6E56-4A7E-8874-566E327047BD}" sibTransId="{A39ED8B1-A834-46EF-894E-AD22A7288B3B}"/>
    <dgm:cxn modelId="{1BCD8852-E2DA-40F9-AC7C-F49CB215DF53}" srcId="{73980462-9DB8-4945-997E-0208F57DDE7F}" destId="{070E2817-6F13-4003-A177-5D1080AB5CBD}" srcOrd="1" destOrd="0" parTransId="{9CE393D4-6D4D-47A5-91AA-8CD487600B09}" sibTransId="{D068D94A-51D5-43C6-A187-E7B08486EB7B}"/>
    <dgm:cxn modelId="{A7467DDB-32FE-42EC-8F84-69AECAAC0DB6}" srcId="{73980462-9DB8-4945-997E-0208F57DDE7F}" destId="{E5B3F756-6751-4C79-81B1-7BFF96BF5BFE}" srcOrd="0" destOrd="0" parTransId="{DD51EF5F-4255-480A-A66E-E5DC27E514B0}" sibTransId="{13CEC504-B3CF-408B-A76F-22EB19FDE73D}"/>
    <dgm:cxn modelId="{6D06EC16-A950-4FE0-9CE7-49C523A7004B}" srcId="{73980462-9DB8-4945-997E-0208F57DDE7F}" destId="{02285F12-F7FB-4180-AF1B-6870EFBF485E}" srcOrd="2" destOrd="0" parTransId="{940E4919-2521-4AC4-AE9C-7D6AD3E267C8}" sibTransId="{F0A60D7B-E978-47B4-B819-1C314AD9EE7E}"/>
    <dgm:cxn modelId="{3EE1D973-AB48-400B-B27B-E972FCEEA91F}" type="presOf" srcId="{F0A60D7B-E978-47B4-B819-1C314AD9EE7E}" destId="{F87CD839-3E39-4609-9483-98A379531F85}" srcOrd="0" destOrd="0" presId="urn:microsoft.com/office/officeart/2005/8/layout/cycle1"/>
    <dgm:cxn modelId="{2F4602EA-51CF-4C08-810E-227138D85888}" type="presParOf" srcId="{484846B2-EB2B-42E9-9F9D-313232E66A41}" destId="{C3C1FC48-AAED-4B85-ADBE-98A51BBE93EB}" srcOrd="0" destOrd="0" presId="urn:microsoft.com/office/officeart/2005/8/layout/cycle1"/>
    <dgm:cxn modelId="{A7EEA1E5-D636-4793-A8EE-5C18865F126F}" type="presParOf" srcId="{484846B2-EB2B-42E9-9F9D-313232E66A41}" destId="{B841259E-F010-412A-B41F-1BC015774057}" srcOrd="1" destOrd="0" presId="urn:microsoft.com/office/officeart/2005/8/layout/cycle1"/>
    <dgm:cxn modelId="{643AB562-06DB-4562-B01E-B24807B5CAD2}" type="presParOf" srcId="{484846B2-EB2B-42E9-9F9D-313232E66A41}" destId="{57BF7F61-918C-4F5D-BD3C-BC8341F1FF91}" srcOrd="2" destOrd="0" presId="urn:microsoft.com/office/officeart/2005/8/layout/cycle1"/>
    <dgm:cxn modelId="{B88C0A74-0E95-470D-8A52-285001CB40B2}" type="presParOf" srcId="{484846B2-EB2B-42E9-9F9D-313232E66A41}" destId="{5A71D898-7694-48CF-AFDF-D61B4189558E}" srcOrd="3" destOrd="0" presId="urn:microsoft.com/office/officeart/2005/8/layout/cycle1"/>
    <dgm:cxn modelId="{3F68B87D-3820-483F-8795-0D2A4392536A}" type="presParOf" srcId="{484846B2-EB2B-42E9-9F9D-313232E66A41}" destId="{6491F510-D838-4F32-B2C3-A839F4E2151E}" srcOrd="4" destOrd="0" presId="urn:microsoft.com/office/officeart/2005/8/layout/cycle1"/>
    <dgm:cxn modelId="{452AF965-2980-4C36-8493-35B739CBAAAD}" type="presParOf" srcId="{484846B2-EB2B-42E9-9F9D-313232E66A41}" destId="{BBE15BDC-B731-4346-AA37-ACE555429285}" srcOrd="5" destOrd="0" presId="urn:microsoft.com/office/officeart/2005/8/layout/cycle1"/>
    <dgm:cxn modelId="{8D8D5A77-E1B9-4AC5-882B-07B3CB1A74B0}" type="presParOf" srcId="{484846B2-EB2B-42E9-9F9D-313232E66A41}" destId="{2F054C11-6451-4FD7-9257-18F5DBE3A6D1}" srcOrd="6" destOrd="0" presId="urn:microsoft.com/office/officeart/2005/8/layout/cycle1"/>
    <dgm:cxn modelId="{C3A673FB-ED08-4DBB-84E1-E6F16FC24DDE}" type="presParOf" srcId="{484846B2-EB2B-42E9-9F9D-313232E66A41}" destId="{41B8DB77-30E6-4356-ADA1-9DA739D7D086}" srcOrd="7" destOrd="0" presId="urn:microsoft.com/office/officeart/2005/8/layout/cycle1"/>
    <dgm:cxn modelId="{243297DD-45C9-4140-9187-4C26F9714272}" type="presParOf" srcId="{484846B2-EB2B-42E9-9F9D-313232E66A41}" destId="{F87CD839-3E39-4609-9483-98A379531F85}" srcOrd="8" destOrd="0" presId="urn:microsoft.com/office/officeart/2005/8/layout/cycle1"/>
    <dgm:cxn modelId="{3B5D393D-9011-4A3C-BC65-C831737A9371}" type="presParOf" srcId="{484846B2-EB2B-42E9-9F9D-313232E66A41}" destId="{EAE1F01E-22BF-4A9C-BE6D-57556908D70F}" srcOrd="9" destOrd="0" presId="urn:microsoft.com/office/officeart/2005/8/layout/cycle1"/>
    <dgm:cxn modelId="{6B6FB4D7-5B68-48E2-98C7-86B1C289F138}" type="presParOf" srcId="{484846B2-EB2B-42E9-9F9D-313232E66A41}" destId="{7806AF39-2C1C-467A-881F-192CC8482410}" srcOrd="10" destOrd="0" presId="urn:microsoft.com/office/officeart/2005/8/layout/cycle1"/>
    <dgm:cxn modelId="{746B276F-41F1-422C-86EB-55B9D345FC28}" type="presParOf" srcId="{484846B2-EB2B-42E9-9F9D-313232E66A41}" destId="{03A15671-EA78-4464-B7B8-616FF93F2DAF}" srcOrd="11" destOrd="0" presId="urn:microsoft.com/office/officeart/2005/8/layout/cycle1"/>
    <dgm:cxn modelId="{BBC42E32-9578-45FB-A706-2463F7B750A7}" type="presParOf" srcId="{484846B2-EB2B-42E9-9F9D-313232E66A41}" destId="{984CA546-6E9C-46AD-87A4-DD47C7F8A389}" srcOrd="12" destOrd="0" presId="urn:microsoft.com/office/officeart/2005/8/layout/cycle1"/>
    <dgm:cxn modelId="{7B6790E8-E6FF-403B-A130-069B7A8E8F26}" type="presParOf" srcId="{484846B2-EB2B-42E9-9F9D-313232E66A41}" destId="{515CE215-16C9-4DAD-9658-9E5CD87124B7}" srcOrd="13" destOrd="0" presId="urn:microsoft.com/office/officeart/2005/8/layout/cycle1"/>
    <dgm:cxn modelId="{4B2569D1-0A1F-44F9-B1A3-4039385E62EF}" type="presParOf" srcId="{484846B2-EB2B-42E9-9F9D-313232E66A41}" destId="{1777E6C0-A1FC-4B90-B34C-7A634107FEC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8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51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0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0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1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0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8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6098B3-5216-46F1-BEC1-90930F306958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5177F3-9D09-4AA8-A5AA-CFE77035D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4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cap="none" dirty="0">
                <a:latin typeface="+mj-ea"/>
              </a:rPr>
              <a:t>智慧生活無線通知模組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矽品精密 </a:t>
            </a:r>
            <a:r>
              <a:rPr lang="en-US" altLang="zh-TW" dirty="0" smtClean="0"/>
              <a:t>SIP</a:t>
            </a:r>
            <a:r>
              <a:rPr lang="zh-TW" altLang="en-US" dirty="0" smtClean="0"/>
              <a:t>研發工程師 楊皓程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2019-03-12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04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設計訴求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簡化架構</a:t>
            </a:r>
            <a:endParaRPr lang="en-US" altLang="zh-TW" sz="3200" dirty="0" smtClean="0"/>
          </a:p>
          <a:p>
            <a:r>
              <a:rPr lang="zh-TW" altLang="en-US" sz="3200" dirty="0" smtClean="0"/>
              <a:t>便宜成本</a:t>
            </a:r>
            <a:endParaRPr lang="en-US" altLang="zh-TW" sz="3200" dirty="0" smtClean="0"/>
          </a:p>
          <a:p>
            <a:r>
              <a:rPr lang="zh-TW" altLang="en-US" sz="3200" dirty="0" smtClean="0"/>
              <a:t>高可靠度</a:t>
            </a:r>
            <a:endParaRPr lang="en-US" altLang="zh-TW" sz="3200" dirty="0" smtClean="0"/>
          </a:p>
          <a:p>
            <a:r>
              <a:rPr lang="zh-TW" altLang="en-US" sz="3200" dirty="0" smtClean="0"/>
              <a:t>省電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因為沒有線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820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警</a:t>
            </a:r>
            <a:r>
              <a:rPr lang="zh-TW" altLang="en-US" dirty="0"/>
              <a:t>報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9967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4141329" y="68580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偵測到門打開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7446" y="15698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連接網路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715" y="2453878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傳輸到伺服器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48786" y="34089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傳訊息給手機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2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能不能獨立一個裝置？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41329" y="68580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偵測到門打開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7446" y="15698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連接網路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715" y="2453878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傳輸到伺服器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8786" y="34089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傳訊息給手機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8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2777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2850775" y="654072"/>
            <a:ext cx="5499849" cy="1839097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3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</a:t>
            </a:r>
            <a:r>
              <a:rPr lang="zh-TW" altLang="en-US" dirty="0" smtClean="0"/>
              <a:t>工作原理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39600"/>
              </p:ext>
            </p:extLst>
          </p:nvPr>
        </p:nvGraphicFramePr>
        <p:xfrm>
          <a:off x="2418884" y="87259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83481" y="332894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電腦</a:t>
            </a:r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開機</a:t>
            </a:r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4611" y="332894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鍵盤輸入</a:t>
            </a:r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8947" y="332894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執行程式</a:t>
            </a:r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3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pic>
        <p:nvPicPr>
          <p:cNvPr id="7170" name="Picture 2" descr="ã9Vé»æ± 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9" t="13020" r="28504" b="11091"/>
          <a:stretch/>
        </p:blipFill>
        <p:spPr bwMode="auto">
          <a:xfrm>
            <a:off x="764579" y="1425388"/>
            <a:ext cx="793376" cy="14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ãLDO 3.3 1333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80" y="1425388"/>
            <a:ext cx="1460572" cy="14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55733" y="2857678"/>
            <a:ext cx="6110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9v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5535" y="2854671"/>
            <a:ext cx="93006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3.3v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15176" y="1906209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28074" y="1906209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4" name="Picture 6" descr="ãesp8266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2" t="35435" r="29505" b="34918"/>
          <a:stretch/>
        </p:blipFill>
        <p:spPr bwMode="auto">
          <a:xfrm rot="5400000">
            <a:off x="4958828" y="1652042"/>
            <a:ext cx="1424673" cy="9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84212" y="791188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電</a:t>
            </a:r>
            <a:r>
              <a:rPr lang="zh-TW" alt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池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4282" y="788181"/>
            <a:ext cx="13532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穩壓</a:t>
            </a:r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0583" y="825995"/>
            <a:ext cx="19784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MCU+Wifi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476398" y="1902402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6" name="Picture 8" descr="ãé²ç«¯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79" y="10782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7368212" y="810201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雲</a:t>
            </a:r>
            <a:r>
              <a:rPr lang="zh-TW" alt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端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8" name="Picture 10" descr="ãææ©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09" y="1284594"/>
            <a:ext cx="2343150" cy="15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右箭號 17"/>
          <p:cNvSpPr/>
          <p:nvPr/>
        </p:nvSpPr>
        <p:spPr>
          <a:xfrm>
            <a:off x="8826007" y="1875150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527637" y="787246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手機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80" name="Picture 12" descr="ãç£ç°§éé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80312" y="3729225"/>
            <a:ext cx="1653103" cy="16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向右箭號 20"/>
          <p:cNvSpPr/>
          <p:nvPr/>
        </p:nvSpPr>
        <p:spPr>
          <a:xfrm rot="16200000">
            <a:off x="5402223" y="3224960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18021" y="5134365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磁簧開關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弧形箭號 (上彎) 5"/>
          <p:cNvSpPr/>
          <p:nvPr/>
        </p:nvSpPr>
        <p:spPr>
          <a:xfrm>
            <a:off x="1035425" y="3408669"/>
            <a:ext cx="2626994" cy="12236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9883" y="4572549"/>
            <a:ext cx="15696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Chip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US" altLang="zh-TW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</a:t>
            </a:r>
            <a:endParaRPr lang="zh-TW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91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在裝置內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省電問題？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9V</a:t>
            </a:r>
            <a:r>
              <a:rPr lang="zh-TW" altLang="en-US" dirty="0" smtClean="0"/>
              <a:t>方型電池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年換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次電池</a:t>
            </a:r>
            <a:endParaRPr lang="en-US" altLang="zh-TW" dirty="0" smtClean="0"/>
          </a:p>
          <a:p>
            <a:r>
              <a:rPr lang="zh-TW" altLang="en-US" dirty="0" smtClean="0"/>
              <a:t>偵測器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喚醒</a:t>
            </a:r>
            <a:r>
              <a:rPr lang="en-US" altLang="zh-TW" dirty="0" smtClean="0"/>
              <a:t>MCU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662666961"/>
              </p:ext>
            </p:extLst>
          </p:nvPr>
        </p:nvGraphicFramePr>
        <p:xfrm>
          <a:off x="4064000" y="658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4545105" y="1156448"/>
            <a:ext cx="1519518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9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pic>
        <p:nvPicPr>
          <p:cNvPr id="7170" name="Picture 2" descr="ã9Vé»æ± 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9" t="13020" r="28504" b="11091"/>
          <a:stretch/>
        </p:blipFill>
        <p:spPr bwMode="auto">
          <a:xfrm>
            <a:off x="764579" y="1425388"/>
            <a:ext cx="793376" cy="14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ãLDO 3.3 1333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80" y="1425388"/>
            <a:ext cx="1460572" cy="14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55733" y="2857678"/>
            <a:ext cx="6110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9v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5535" y="2854671"/>
            <a:ext cx="93006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3.3v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15176" y="1906209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28074" y="1906209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4" name="Picture 6" descr="ãesp8266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2" t="35435" r="29505" b="34918"/>
          <a:stretch/>
        </p:blipFill>
        <p:spPr bwMode="auto">
          <a:xfrm rot="5400000">
            <a:off x="4958828" y="1652042"/>
            <a:ext cx="1424673" cy="9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84212" y="791188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電</a:t>
            </a:r>
            <a:r>
              <a:rPr lang="zh-TW" alt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池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4282" y="788181"/>
            <a:ext cx="13532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穩壓</a:t>
            </a:r>
            <a:r>
              <a:rPr lang="en-US" altLang="zh-TW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0583" y="825995"/>
            <a:ext cx="19784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MCU+Wifi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476398" y="1902402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6" name="Picture 8" descr="ãé²ç«¯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79" y="10782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7368212" y="810201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雲</a:t>
            </a:r>
            <a:r>
              <a:rPr lang="zh-TW" alt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端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78" name="Picture 10" descr="ãææ©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09" y="1284594"/>
            <a:ext cx="2343150" cy="15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右箭號 17"/>
          <p:cNvSpPr/>
          <p:nvPr/>
        </p:nvSpPr>
        <p:spPr>
          <a:xfrm>
            <a:off x="8826007" y="1875150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527637" y="787246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手機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180" name="Picture 12" descr="ãç£ç°§éé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0524" y="4035261"/>
            <a:ext cx="1653103" cy="16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向右箭號 20"/>
          <p:cNvSpPr/>
          <p:nvPr/>
        </p:nvSpPr>
        <p:spPr>
          <a:xfrm rot="16200000">
            <a:off x="2841918" y="3517331"/>
            <a:ext cx="537882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78233" y="5440401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磁簧開關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弧形箭號 (上彎) 2"/>
          <p:cNvSpPr/>
          <p:nvPr/>
        </p:nvSpPr>
        <p:spPr>
          <a:xfrm flipH="1">
            <a:off x="3346182" y="3448696"/>
            <a:ext cx="2476393" cy="11308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TW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0549" y="459120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Chip-Enable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上彎箭號 7"/>
          <p:cNvSpPr/>
          <p:nvPr/>
        </p:nvSpPr>
        <p:spPr>
          <a:xfrm rot="16200000" flipH="1" flipV="1">
            <a:off x="1175200" y="3642673"/>
            <a:ext cx="1080624" cy="13576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33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實做電路圖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7180"/>
            <a:ext cx="7331762" cy="44101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83" y="2534707"/>
            <a:ext cx="4171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63070"/>
            <a:ext cx="5304660" cy="36147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1" t="-2112" r="35957" b="2112"/>
          <a:stretch/>
        </p:blipFill>
        <p:spPr>
          <a:xfrm>
            <a:off x="5988872" y="648694"/>
            <a:ext cx="515610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4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成本</a:t>
            </a:r>
            <a:endParaRPr lang="en-US" altLang="zh-TW" dirty="0" smtClean="0"/>
          </a:p>
          <a:p>
            <a:pPr lvl="1"/>
            <a:r>
              <a:rPr lang="zh-TW" altLang="en-US" dirty="0"/>
              <a:t>被動元件 </a:t>
            </a:r>
            <a:r>
              <a:rPr lang="en-US" altLang="zh-TW" dirty="0"/>
              <a:t>= 10</a:t>
            </a:r>
            <a:r>
              <a:rPr lang="zh-TW" altLang="en-US" dirty="0"/>
              <a:t>元</a:t>
            </a:r>
            <a:endParaRPr lang="en-US" altLang="zh-TW" dirty="0"/>
          </a:p>
          <a:p>
            <a:pPr lvl="1"/>
            <a:r>
              <a:rPr lang="en-US" altLang="zh-TW" dirty="0"/>
              <a:t>ESP8266</a:t>
            </a:r>
            <a:r>
              <a:rPr lang="zh-TW" altLang="en-US" dirty="0"/>
              <a:t> </a:t>
            </a:r>
            <a:r>
              <a:rPr lang="en-US" altLang="zh-TW" dirty="0"/>
              <a:t>= 75</a:t>
            </a:r>
            <a:r>
              <a:rPr lang="zh-TW" altLang="en-US" dirty="0"/>
              <a:t>元</a:t>
            </a:r>
            <a:endParaRPr lang="en-US" altLang="zh-TW" dirty="0"/>
          </a:p>
          <a:p>
            <a:pPr lvl="1"/>
            <a:r>
              <a:rPr lang="zh-TW" altLang="en-US" dirty="0"/>
              <a:t>電路板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 smtClean="0"/>
              <a:t>成本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大約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95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en-US" altLang="zh-TW" dirty="0" smtClean="0"/>
          </a:p>
          <a:p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感謝玲聽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Q&amp;A</a:t>
            </a:r>
          </a:p>
          <a:p>
            <a:r>
              <a:rPr lang="en-US" altLang="zh-TW"/>
              <a:t>https://cumi.co/20190312/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10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0" y="1871863"/>
            <a:ext cx="6212541" cy="46594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1629" y="465304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2014/12/03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05" y="366478"/>
            <a:ext cx="4999996" cy="28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報案三聯單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706859"/>
            <a:ext cx="6584484" cy="5287540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TW" altLang="en-US" dirty="0" smtClean="0"/>
              <a:t>做案時有戴手套，沒留下指紋</a:t>
            </a:r>
            <a:endParaRPr lang="en-US" altLang="zh-TW" dirty="0" smtClean="0"/>
          </a:p>
          <a:p>
            <a:r>
              <a:rPr lang="zh-TW" altLang="en-US" dirty="0" smtClean="0"/>
              <a:t>沒拍到入侵民宅的畫面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家門口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沒辦法具體舉證損失的金錢</a:t>
            </a:r>
            <a:endParaRPr lang="en-US" altLang="zh-TW" dirty="0" smtClean="0"/>
          </a:p>
          <a:p>
            <a:r>
              <a:rPr lang="zh-TW" altLang="en-US" dirty="0" smtClean="0"/>
              <a:t>最後還是含淚結案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3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亡羊補牢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裝門鎖</a:t>
            </a:r>
            <a:endParaRPr lang="en-US" altLang="zh-TW" dirty="0" smtClean="0"/>
          </a:p>
          <a:p>
            <a:r>
              <a:rPr lang="zh-TW" altLang="en-US" dirty="0" smtClean="0"/>
              <a:t>裝監視器</a:t>
            </a:r>
            <a:endParaRPr lang="en-US" altLang="zh-TW" dirty="0" smtClean="0"/>
          </a:p>
          <a:p>
            <a:r>
              <a:rPr lang="zh-TW" altLang="en-US" dirty="0" smtClean="0"/>
              <a:t>保全系</a:t>
            </a:r>
            <a:r>
              <a:rPr lang="zh-TW" altLang="en-US" dirty="0"/>
              <a:t>統</a:t>
            </a:r>
          </a:p>
        </p:txBody>
      </p:sp>
      <p:pic>
        <p:nvPicPr>
          <p:cNvPr id="3074" name="Picture 2" descr="ãé«ç´éé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7588" r="8896" b="7529"/>
          <a:stretch/>
        </p:blipFill>
        <p:spPr bwMode="auto">
          <a:xfrm>
            <a:off x="4084077" y="1305429"/>
            <a:ext cx="2138081" cy="27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ç£è¦å¨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59" y="3188431"/>
            <a:ext cx="2286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ãä¸­èä¿å¨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960" y="4055206"/>
            <a:ext cx="2909499" cy="193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監視器移動偵測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5" y="148290"/>
            <a:ext cx="3352800" cy="2286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8" y="148290"/>
            <a:ext cx="3352800" cy="2286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83" y="2508249"/>
            <a:ext cx="3352800" cy="2286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46" y="2508249"/>
            <a:ext cx="6143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 smtClean="0"/>
              <a:t>保全公司？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76517"/>
            <a:ext cx="4812521" cy="3614738"/>
          </a:xfrm>
        </p:spPr>
      </p:pic>
      <p:pic>
        <p:nvPicPr>
          <p:cNvPr id="4098" name="Picture 2" descr="ãä¿å¨ ææ éçª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20" y="376517"/>
            <a:ext cx="4819651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傳統的門窗感應器</a:t>
            </a:r>
            <a:endParaRPr lang="zh-TW" altLang="en-US" dirty="0"/>
          </a:p>
        </p:txBody>
      </p:sp>
      <p:pic>
        <p:nvPicPr>
          <p:cNvPr id="6146" name="Picture 2" descr="ãéçªææå¨ ä¸»æ©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8" t="6324" r="13172" b="6627"/>
          <a:stretch/>
        </p:blipFill>
        <p:spPr bwMode="auto">
          <a:xfrm>
            <a:off x="928780" y="255494"/>
            <a:ext cx="417561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ãä¿å¨ä¸»æ©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4"/>
          <a:stretch/>
        </p:blipFill>
        <p:spPr bwMode="auto">
          <a:xfrm>
            <a:off x="6935414" y="255494"/>
            <a:ext cx="2706128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19982" y="1551192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7173" y="3933334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訊號線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2542" y="3904204"/>
            <a:ext cx="40318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連線管理室、保全公司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新型門窗感應器</a:t>
            </a:r>
            <a:endParaRPr lang="zh-TW" altLang="en-US" dirty="0"/>
          </a:p>
        </p:txBody>
      </p:sp>
      <p:pic>
        <p:nvPicPr>
          <p:cNvPr id="5122" name="Picture 2" descr="ãå°ç±³ éçªææå¨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44" y="393698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ãå°ç±³ ç¶²é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 descr="ãå°ç±³ ç¶²é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8" t="11688" r="24483" b="13302"/>
          <a:stretch/>
        </p:blipFill>
        <p:spPr bwMode="auto">
          <a:xfrm>
            <a:off x="7342093" y="1237501"/>
            <a:ext cx="2353235" cy="23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968017" y="1932283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6560" y="3567842"/>
            <a:ext cx="1467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Zigbee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42093" y="3609769"/>
            <a:ext cx="23423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Zigbee+Wifi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89855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1937</TotalTime>
  <Words>254</Words>
  <Application>Microsoft Office PowerPoint</Application>
  <PresentationFormat>寬螢幕</PresentationFormat>
  <Paragraphs>104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微軟正黑體</vt:lpstr>
      <vt:lpstr>Century Gothic</vt:lpstr>
      <vt:lpstr>Wingdings 3</vt:lpstr>
      <vt:lpstr>切割線</vt:lpstr>
      <vt:lpstr>智慧生活無線通知模組</vt:lpstr>
      <vt:lpstr>大綱</vt:lpstr>
      <vt:lpstr>前言</vt:lpstr>
      <vt:lpstr>報案三聯單</vt:lpstr>
      <vt:lpstr>亡羊補牢</vt:lpstr>
      <vt:lpstr>監視器移動偵測</vt:lpstr>
      <vt:lpstr>保全公司？</vt:lpstr>
      <vt:lpstr>傳統的門窗感應器</vt:lpstr>
      <vt:lpstr>新型門窗感應器</vt:lpstr>
      <vt:lpstr>設計訴求</vt:lpstr>
      <vt:lpstr>警報流程</vt:lpstr>
      <vt:lpstr>能不能獨立一個裝置？</vt:lpstr>
      <vt:lpstr>Sensor工作原理</vt:lpstr>
      <vt:lpstr>架構圖</vt:lpstr>
      <vt:lpstr>硬體設計</vt:lpstr>
      <vt:lpstr>架構圖</vt:lpstr>
      <vt:lpstr>實做電路圖</vt:lpstr>
      <vt:lpstr>PowerPoint 簡報</vt:lpstr>
      <vt:lpstr>結論</vt:lpstr>
      <vt:lpstr>感謝玲聽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Google雲端伺服器 建置溫度控制物聯網系統</dc:title>
  <dc:creator>HCYANG</dc:creator>
  <cp:lastModifiedBy>HCYANG</cp:lastModifiedBy>
  <cp:revision>240</cp:revision>
  <dcterms:created xsi:type="dcterms:W3CDTF">2018-09-23T03:42:58Z</dcterms:created>
  <dcterms:modified xsi:type="dcterms:W3CDTF">2019-03-12T05:54:31Z</dcterms:modified>
</cp:coreProperties>
</file>