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16" y="1596249"/>
            <a:ext cx="11055371" cy="3395698"/>
          </a:xfrm>
        </p:spPr>
        <p:txBody>
          <a:bodyPr anchor="b">
            <a:normAutofit/>
          </a:bodyPr>
          <a:lstStyle>
            <a:lvl1pPr algn="ctr">
              <a:defRPr sz="682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16" y="5122898"/>
            <a:ext cx="11055371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92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8" y="6100442"/>
            <a:ext cx="11058735" cy="1165305"/>
          </a:xfrm>
        </p:spPr>
        <p:txBody>
          <a:bodyPr anchor="b">
            <a:normAutofit/>
          </a:bodyPr>
          <a:lstStyle>
            <a:lvl1pPr>
              <a:defRPr sz="398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728" y="883659"/>
            <a:ext cx="11058735" cy="4806734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5" y="7265746"/>
            <a:ext cx="11057065" cy="970627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8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4" y="866989"/>
            <a:ext cx="11044014" cy="4870911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6" y="5980189"/>
            <a:ext cx="11044012" cy="2264442"/>
          </a:xfrm>
        </p:spPr>
        <p:txBody>
          <a:bodyPr anchor="ctr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037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866986"/>
            <a:ext cx="9922935" cy="4256575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5" y="5134267"/>
            <a:ext cx="9335785" cy="607022"/>
          </a:xfrm>
        </p:spPr>
        <p:txBody>
          <a:bodyPr anchor="t">
            <a:normAutofit/>
          </a:bodyPr>
          <a:lstStyle>
            <a:lvl1pPr marL="0" indent="0" algn="r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3" y="5980190"/>
            <a:ext cx="11044014" cy="22561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  <p:sp>
        <p:nvSpPr>
          <p:cNvPr id="10" name="TextBox 9"/>
          <p:cNvSpPr txBox="1"/>
          <p:nvPr/>
        </p:nvSpPr>
        <p:spPr>
          <a:xfrm>
            <a:off x="718571" y="912710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02003" y="4371024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42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8" y="3024986"/>
            <a:ext cx="11045682" cy="3572388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4" y="6614124"/>
            <a:ext cx="11044014" cy="1622249"/>
          </a:xfrm>
        </p:spPr>
        <p:txBody>
          <a:bodyPr anchor="t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927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74713" y="866989"/>
            <a:ext cx="11044014" cy="188524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4715" y="2970056"/>
            <a:ext cx="3518886" cy="117092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4715" y="4140976"/>
            <a:ext cx="3518886" cy="409539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1203" y="2970055"/>
            <a:ext cx="3518463" cy="1170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41204" y="4140976"/>
            <a:ext cx="3519809" cy="409539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852" y="2970055"/>
            <a:ext cx="3510625" cy="1170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8103" y="4140976"/>
            <a:ext cx="3510625" cy="409539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81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74714" y="866989"/>
            <a:ext cx="11044014" cy="188524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74716" y="5673453"/>
            <a:ext cx="3518885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44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4821" y="2975623"/>
            <a:ext cx="3136054" cy="21674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4716" y="6493026"/>
            <a:ext cx="3518885" cy="174334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882" y="5673453"/>
            <a:ext cx="3518915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44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73596" y="2975623"/>
            <a:ext cx="3125894" cy="21674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7438" y="6493025"/>
            <a:ext cx="3520358" cy="174334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985" y="5673453"/>
            <a:ext cx="3509227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44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696325" y="2975623"/>
            <a:ext cx="3127588" cy="21674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4850" y="6493027"/>
            <a:ext cx="3513876" cy="1743346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405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425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866987"/>
            <a:ext cx="2712168" cy="736938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715" y="866987"/>
            <a:ext cx="8169286" cy="736938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797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4561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60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194" y="934724"/>
            <a:ext cx="10382413" cy="4057226"/>
          </a:xfrm>
        </p:spPr>
        <p:txBody>
          <a:bodyPr anchor="b">
            <a:normAutofit/>
          </a:bodyPr>
          <a:lstStyle>
            <a:lvl1pPr>
              <a:defRPr sz="483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194" y="5122901"/>
            <a:ext cx="10382413" cy="2133599"/>
          </a:xfrm>
        </p:spPr>
        <p:txBody>
          <a:bodyPr/>
          <a:lstStyle>
            <a:lvl1pPr marL="0" indent="0" algn="ctr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53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6" y="866989"/>
            <a:ext cx="11044012" cy="18863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715" y="2970056"/>
            <a:ext cx="5446404" cy="52663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4963" y="2970056"/>
            <a:ext cx="5433765" cy="52663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1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6" y="866989"/>
            <a:ext cx="11044012" cy="188524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40" y="2970055"/>
            <a:ext cx="5120464" cy="11717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4714" y="4141841"/>
            <a:ext cx="5447689" cy="40945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0905" y="2970055"/>
            <a:ext cx="5107822" cy="11717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4141841"/>
            <a:ext cx="5435048" cy="40945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6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1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8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77" y="866987"/>
            <a:ext cx="4194386" cy="3359573"/>
          </a:xfrm>
        </p:spPr>
        <p:txBody>
          <a:bodyPr anchor="b">
            <a:normAutofit/>
          </a:bodyPr>
          <a:lstStyle>
            <a:lvl1pPr>
              <a:defRPr sz="398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602" y="866987"/>
            <a:ext cx="6602125" cy="7369387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377" y="4226562"/>
            <a:ext cx="4194386" cy="4009812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610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77" y="866987"/>
            <a:ext cx="5927258" cy="3359573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6570" y="1079298"/>
            <a:ext cx="4219645" cy="694476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4" y="4226560"/>
            <a:ext cx="5932433" cy="4009813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3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716" y="866989"/>
            <a:ext cx="11044012" cy="188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714" y="2981069"/>
            <a:ext cx="11044014" cy="525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0652" y="8367327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715" y="8367327"/>
            <a:ext cx="711772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4947" y="8367327"/>
            <a:ext cx="80378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83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4835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20000"/>
        </a:lnSpc>
        <a:spcBef>
          <a:spcPts val="1422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200" b="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電子商務給我的啟示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技術背景踏入產業的衝擊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172700" y="7419677"/>
            <a:ext cx="206146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楊皓</a:t>
            </a:r>
            <a:r>
              <a:rPr lang="zh-TW" altLang="en-US" dirty="0" smtClean="0"/>
              <a:t>程 </a:t>
            </a:r>
            <a:r>
              <a:rPr lang="en-US" altLang="zh-TW" dirty="0" smtClean="0"/>
              <a:t>2018-05-15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思考</a:t>
            </a:r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幫客戶規劃自己爽的解決方案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你需要購物車、會員系統、金流...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行情：15萬，3個月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估價：8萬，1個月</a:t>
            </a:r>
          </a:p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經過多次溝通，降價也沒用，仍被拒絕了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溝通讓我學到的事情，解決問題？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0045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系統把單純的事情複雜化了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原本3個人力能應付，導入系統之人力成本反而提高了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業主超任性，表示許多功能都覺得太麻煩</a:t>
            </a:r>
          </a:p>
          <a:p>
            <a:pPr marL="720090" lvl="1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如果要加入會員，我早就關掉視窗了</a:t>
            </a:r>
          </a:p>
          <a:p>
            <a:pPr marL="720090" lvl="1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還要填一堆資料，我就不想買了</a:t>
            </a:r>
          </a:p>
          <a:p>
            <a:pPr marL="720090" lvl="1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發問問題還要登入，問了還要等回答，我早就買好了</a:t>
            </a:r>
          </a:p>
          <a:p>
            <a:pPr marL="720090" lvl="1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不是貨到付款不敢買</a:t>
            </a:r>
          </a:p>
          <a:p>
            <a:pPr marL="720090" lvl="1" indent="-360045" defTabSz="473201">
              <a:spcBef>
                <a:spcPts val="2200"/>
              </a:spcBef>
              <a:defRPr sz="2754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Email根本沒在用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技術者的邏輯思維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一套客服系統的邏輯</a:t>
            </a: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Q&amp;A、線上文字客服、手機APP可回應、表單系統...客戶可以線上直接改單選購...</a:t>
            </a: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供客戶方便查，消除疑慮，不得已才用線上客服，即時服務</a:t>
            </a:r>
          </a:p>
          <a:p>
            <a:pPr lvl="1"/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花費10萬，1個月時間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業主的邏輯思維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一個工讀生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時薪150元，每日排班6小時</a:t>
            </a: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客服系統的功能全部都有，人力方面一樣，還支援幫客戶下單，追加訂單，只要說得出來通通能達到，還可做雜事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附加價值，常有客戶電話中就下單了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打破技術者邏輯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100元 VS 10萬元</a:t>
            </a: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結論還是需要請一個工讀生在背後服務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一套客服系統，比不上打一通電話聯絡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業主想要的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節省人力成本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優化消費者購物流暢度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降低行銷成本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容易掌控狀況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可以放大（複製）商業模式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改變策略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解決他的煩惱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</a:t>
            </a: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報表、列管、再行銷名單串廣告信系統</a:t>
            </a: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串金流、電子發票、出貨單、貨運串接</a:t>
            </a: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簡易購物車，加購、滿額、免運機制、活動機制...</a:t>
            </a:r>
          </a:p>
          <a:p>
            <a:pPr lvl="1"/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關鍵字廣告串接、社群廣告串接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改變策略</a:t>
            </a:r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同一個商業模式，最簡化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工讀生除了接電話，一切按造系統報表準備出貨商品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貨運業者時間到自動來收貨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對帳作業自動化，簡易報表即可一目瞭然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新的商品或特價方案圖片文字上傳後，設定預算自動行銷，每日報表計算轉換率成效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結案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錢花在刀口上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業主人力除了工讀生，開始聘用正職員工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人力流動降低了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營業額半年上升到600萬/月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45萬/年，業主爽快買單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啟示</a:t>
            </a: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看清楚什麼？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解決問題&gt;製造問題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資訊不對等，該如何才能看更清楚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被動人力與主動人力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楊皓程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77年次</a:t>
            </a:r>
            <a:r>
              <a:rPr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亞洲大學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資訊工程系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博士班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矽品精密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硬體研發工程師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農產網路品銷售企畫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外包、廠商、顧問、老闆、合夥人、ＰＭ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uiExpan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</a:p>
        </p:txBody>
      </p:sp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謝謝各位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時間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看一看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寫程式生涯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小學二年級，HTML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小學三年級，ASP+Access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18歲，開始接案子賺錢</a:t>
            </a: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客戶想要什麼，照單全收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我會的程式語言超過15種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慣性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客戶想要上網賣東西，您聯想到什麼？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進銷存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折價券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加購商品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電子報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uiExpan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慣性</a:t>
            </a:r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技術領域的慣性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（初學者）依照客戶的需求</a:t>
            </a:r>
          </a:p>
          <a:p>
            <a:pPr marL="1457959" lvl="3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做出來能結案卻不好用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（進階者）循著過去經驗給建議</a:t>
            </a:r>
          </a:p>
          <a:p>
            <a:pPr marL="1457959" lvl="3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大餅畫一畫客戶縮回去了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（大師級）建立自己的邏輯</a:t>
            </a:r>
          </a:p>
          <a:p>
            <a:pPr marL="1457959" lvl="3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做出來客戶老是修修改改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（神）引導客戶順著自己的邏輯</a:t>
            </a:r>
          </a:p>
          <a:p>
            <a:pPr marL="1457959" lvl="3" indent="-364489" defTabSz="479044">
              <a:spcBef>
                <a:spcPts val="2200"/>
              </a:spcBef>
              <a:defRPr sz="2788"/>
            </a:pPr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過半年客戶倒了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慣性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技術領域的慣性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</a:p>
          <a:p>
            <a:pPr lvl="2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有限的資源完成特定的目標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</a:p>
          <a:p>
            <a:pPr lvl="2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追求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</a:p>
          <a:p>
            <a:pPr lvl="2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成本低，好做事，好結果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聽見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看見客戶的心聲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詭異的案例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客戶原本只使用簡陋的Google表單營運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金流、會員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通通都沒有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只有貨到付款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客服只有提供電話，任何事情都靠電話聯絡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uiExpan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sz="quarter" idx="13"/>
          </p:nvPr>
        </p:nvSpPr>
        <p:spPr>
          <a:xfrm>
            <a:off x="406400" y="53539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聽見</a:t>
            </a: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看見客戶的心聲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營業額180萬/月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老闆 + 兩個工讀生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忙到焦頭爛額，接電話接到手軟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sz="quarter" idx="13"/>
          </p:nvPr>
        </p:nvSpPr>
        <p:spPr>
          <a:xfrm>
            <a:off x="406400" y="516343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思考</a:t>
            </a:r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我能幫助他做什麼？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發現問題？</a:t>
            </a:r>
          </a:p>
          <a:p>
            <a:r>
              <a:rPr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uiExpan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215</TotalTime>
  <Words>352</Words>
  <Application>Microsoft Office PowerPoint</Application>
  <PresentationFormat>自訂</PresentationFormat>
  <Paragraphs>132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Avenir Next Medium</vt:lpstr>
      <vt:lpstr>Baskerville</vt:lpstr>
      <vt:lpstr>Helvetica Neue</vt:lpstr>
      <vt:lpstr>Lantinghei SC Demibold</vt:lpstr>
      <vt:lpstr>Rockwell</vt:lpstr>
      <vt:lpstr>微軟正黑體</vt:lpstr>
      <vt:lpstr>新細明體</vt:lpstr>
      <vt:lpstr>Arial</vt:lpstr>
      <vt:lpstr>Bookman Old Style</vt:lpstr>
      <vt:lpstr>Damask</vt:lpstr>
      <vt:lpstr>電子商務給我的啟示</vt:lpstr>
      <vt:lpstr>楊皓程  77年次，30歲</vt:lpstr>
      <vt:lpstr>寫程式生涯</vt:lpstr>
      <vt:lpstr>客戶想要上網賣東西，您聯想到什麼？</vt:lpstr>
      <vt:lpstr>技術領域的慣性</vt:lpstr>
      <vt:lpstr>技術領域的慣性</vt:lpstr>
      <vt:lpstr>看見客戶的心聲</vt:lpstr>
      <vt:lpstr>看見客戶的心聲</vt:lpstr>
      <vt:lpstr>我能幫助他做什麼？</vt:lpstr>
      <vt:lpstr>幫客戶規劃自己爽的解決方案</vt:lpstr>
      <vt:lpstr>溝通讓我學到的事情，解決問題？</vt:lpstr>
      <vt:lpstr>技術者的邏輯思維</vt:lpstr>
      <vt:lpstr>業主的邏輯思維</vt:lpstr>
      <vt:lpstr>打破技術者邏輯</vt:lpstr>
      <vt:lpstr>業主想要的</vt:lpstr>
      <vt:lpstr>解決他的煩惱</vt:lpstr>
      <vt:lpstr>同一個商業模式，最簡化</vt:lpstr>
      <vt:lpstr>錢花在刀口上</vt:lpstr>
      <vt:lpstr>看清楚什麼？</vt:lpstr>
      <vt:lpstr>謝謝各位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電子商務給我的啟示</dc:title>
  <cp:lastModifiedBy>HCYang</cp:lastModifiedBy>
  <cp:revision>29</cp:revision>
  <dcterms:modified xsi:type="dcterms:W3CDTF">2018-05-15T03:52:22Z</dcterms:modified>
</cp:coreProperties>
</file>