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57" r:id="rId4"/>
    <p:sldId id="261" r:id="rId5"/>
    <p:sldId id="258" r:id="rId6"/>
    <p:sldId id="260" r:id="rId7"/>
    <p:sldId id="264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54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71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91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15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87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6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1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9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3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3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4C00-D4CD-44D7-8970-1F0116FAFC85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CA34-71B7-4D09-96B5-9D013F39E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340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GoLang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楊皓程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2018/06/04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8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package </a:t>
            </a:r>
            <a:r>
              <a:rPr lang="en-US" altLang="zh-TW" dirty="0" smtClean="0"/>
              <a:t>main</a:t>
            </a:r>
          </a:p>
          <a:p>
            <a:pPr marL="0" indent="0">
              <a:buNone/>
            </a:pPr>
            <a:r>
              <a:rPr lang="en-US" altLang="zh-TW" dirty="0" err="1" smtClean="0"/>
              <a:t>func</a:t>
            </a:r>
            <a:r>
              <a:rPr lang="en-US" altLang="zh-TW" dirty="0" smtClean="0"/>
              <a:t> </a:t>
            </a:r>
            <a:r>
              <a:rPr lang="en-US" altLang="zh-TW" dirty="0"/>
              <a:t>main()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println</a:t>
            </a:r>
            <a:r>
              <a:rPr lang="en-US" altLang="zh-TW" dirty="0"/>
              <a:t>("hello world</a:t>
            </a:r>
            <a:r>
              <a:rPr lang="en-US" altLang="zh-TW" dirty="0" smtClean="0"/>
              <a:t>")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3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2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</a:t>
            </a:r>
            <a:r>
              <a:rPr lang="en-US" altLang="zh-TW" dirty="0" smtClean="0"/>
              <a:t>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OpenSource</a:t>
            </a:r>
            <a:endParaRPr lang="en-US" altLang="zh-TW" dirty="0" smtClean="0"/>
          </a:p>
          <a:p>
            <a:r>
              <a:rPr lang="en-US" altLang="zh-TW" dirty="0" smtClean="0"/>
              <a:t>Google</a:t>
            </a:r>
            <a:endParaRPr lang="zh-TW" altLang="en-US" dirty="0"/>
          </a:p>
          <a:p>
            <a:r>
              <a:rPr lang="zh-TW" altLang="en-US" dirty="0" smtClean="0"/>
              <a:t>簡單</a:t>
            </a:r>
            <a:endParaRPr lang="zh-TW" altLang="en-US" dirty="0"/>
          </a:p>
          <a:p>
            <a:r>
              <a:rPr lang="zh-TW" altLang="en-US" dirty="0" smtClean="0"/>
              <a:t>跨平台</a:t>
            </a:r>
            <a:endParaRPr lang="en-US" altLang="zh-TW" dirty="0" smtClean="0"/>
          </a:p>
          <a:p>
            <a:r>
              <a:rPr lang="en-US" altLang="zh-TW" dirty="0" smtClean="0"/>
              <a:t>Multi threads</a:t>
            </a:r>
            <a:endParaRPr lang="zh-TW" altLang="en-US" dirty="0"/>
          </a:p>
          <a:p>
            <a:r>
              <a:rPr lang="en-US" altLang="zh-TW" dirty="0"/>
              <a:t>Go </a:t>
            </a:r>
            <a:r>
              <a:rPr lang="zh-TW" altLang="en-US" dirty="0"/>
              <a:t>的錯誤處理方式很</a:t>
            </a:r>
            <a:r>
              <a:rPr lang="zh-TW" altLang="en-US" dirty="0" smtClean="0"/>
              <a:t>優雅</a:t>
            </a:r>
            <a:endParaRPr lang="zh-TW" altLang="en-US" dirty="0"/>
          </a:p>
          <a:p>
            <a:r>
              <a:rPr lang="en-US" altLang="zh-TW" dirty="0"/>
              <a:t>Go </a:t>
            </a:r>
            <a:r>
              <a:rPr lang="zh-TW" altLang="en-US" dirty="0"/>
              <a:t>的</a:t>
            </a:r>
            <a:r>
              <a:rPr lang="zh-TW" altLang="en-US" dirty="0" smtClean="0"/>
              <a:t>內建函數庫很多</a:t>
            </a:r>
            <a:endParaRPr lang="en-US" altLang="zh-TW" dirty="0" smtClean="0"/>
          </a:p>
          <a:p>
            <a:r>
              <a:rPr lang="en-US" altLang="zh-TW" dirty="0" smtClean="0"/>
              <a:t>Function </a:t>
            </a:r>
            <a:r>
              <a:rPr lang="zh-TW" altLang="en-US" dirty="0" smtClean="0"/>
              <a:t>可回傳多值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4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Golang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開發的程式語言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指令簡約，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，編碼嚴謹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編譯語言</a:t>
            </a:r>
            <a:endParaRPr lang="en-US" altLang="zh-TW" dirty="0" smtClean="0"/>
          </a:p>
          <a:p>
            <a:r>
              <a:rPr lang="zh-TW" altLang="en-US" dirty="0" smtClean="0"/>
              <a:t>編</a:t>
            </a:r>
            <a:r>
              <a:rPr lang="zh-TW" altLang="en-US" dirty="0"/>
              <a:t>譯</a:t>
            </a:r>
            <a:r>
              <a:rPr lang="zh-TW" altLang="en-US" dirty="0" smtClean="0"/>
              <a:t>嚴謹度很高</a:t>
            </a:r>
            <a:endParaRPr lang="en-US" altLang="zh-TW" dirty="0" smtClean="0"/>
          </a:p>
          <a:p>
            <a:r>
              <a:rPr lang="zh-TW" altLang="en-US" dirty="0" smtClean="0"/>
              <a:t>無用變數，無法編譯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Golang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https://golang.org/dl/</a:t>
            </a:r>
          </a:p>
          <a:p>
            <a:r>
              <a:rPr lang="en-US" altLang="zh-TW" dirty="0" smtClean="0"/>
              <a:t>Linux</a:t>
            </a:r>
          </a:p>
          <a:p>
            <a:r>
              <a:rPr lang="en-US" altLang="zh-TW" dirty="0" err="1" smtClean="0"/>
              <a:t>MacOSX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13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</a:t>
            </a:r>
          </a:p>
          <a:p>
            <a:pPr lvl="1"/>
            <a:r>
              <a:rPr lang="zh-TW" altLang="en-US" dirty="0" smtClean="0"/>
              <a:t>快速執行編寫好的程式</a:t>
            </a:r>
            <a:endParaRPr lang="en-US" altLang="zh-TW" dirty="0" smtClean="0"/>
          </a:p>
          <a:p>
            <a:r>
              <a:rPr lang="en-US" altLang="zh-TW" dirty="0" smtClean="0"/>
              <a:t>FMT</a:t>
            </a:r>
          </a:p>
          <a:p>
            <a:pPr lvl="1"/>
            <a:r>
              <a:rPr lang="zh-TW" altLang="en-US" dirty="0" smtClean="0"/>
              <a:t>幫你排版程式碼</a:t>
            </a:r>
            <a:endParaRPr lang="en-US" altLang="zh-TW" dirty="0" smtClean="0"/>
          </a:p>
          <a:p>
            <a:r>
              <a:rPr lang="en-US" altLang="zh-TW" dirty="0" smtClean="0"/>
              <a:t>BUILD</a:t>
            </a:r>
          </a:p>
          <a:p>
            <a:pPr lvl="1"/>
            <a:r>
              <a:rPr lang="zh-TW" altLang="en-US" dirty="0" smtClean="0"/>
              <a:t>編譯成執行檔</a:t>
            </a:r>
            <a:endParaRPr lang="en-US" altLang="zh-TW" dirty="0"/>
          </a:p>
          <a:p>
            <a:pPr lvl="1"/>
            <a:r>
              <a:rPr lang="en-US" altLang="zh-TW" dirty="0" smtClean="0"/>
              <a:t>Windows -&gt; 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9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語言特色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定義變數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x, y, z </a:t>
            </a:r>
            <a:r>
              <a:rPr lang="en-US" altLang="zh-TW" dirty="0" err="1"/>
              <a:t>int</a:t>
            </a:r>
            <a:r>
              <a:rPr lang="en-US" altLang="zh-TW" dirty="0"/>
              <a:t> = 1, 2, 3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</a:t>
            </a:r>
            <a:r>
              <a:rPr lang="en-US" altLang="zh-TW" dirty="0"/>
              <a:t>, python, java := true, false, "no!"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x, y, z </a:t>
            </a:r>
            <a:r>
              <a:rPr lang="en-US" altLang="zh-TW" dirty="0" err="1"/>
              <a:t>int</a:t>
            </a:r>
            <a:r>
              <a:rPr lang="en-US" altLang="zh-TW" dirty="0"/>
              <a:t> = 1, 2, 3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c, python, java = true, false, "no!"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46800" y="2590800"/>
            <a:ext cx="2071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(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z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 </a:t>
            </a:r>
            <a:r>
              <a:rPr lang="en-US" altLang="zh-TW" dirty="0"/>
              <a:t>bool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bool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bool </a:t>
            </a:r>
            <a:endParaRPr lang="en-US" altLang="zh-TW" dirty="0" smtClean="0"/>
          </a:p>
          <a:p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7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語</a:t>
            </a:r>
            <a:r>
              <a:rPr lang="zh-TW" altLang="en-US" dirty="0" smtClean="0"/>
              <a:t>言特色</a:t>
            </a:r>
            <a:r>
              <a:rPr lang="en-US" altLang="zh-TW" dirty="0" smtClean="0"/>
              <a:t>(IF)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傳統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If(XXX == ‘XXX’){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Golang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 XXX == ‘XXX’ 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程式語言特色</a:t>
            </a:r>
            <a:r>
              <a:rPr lang="en-US" altLang="zh-TW" dirty="0" smtClean="0"/>
              <a:t>(FOR)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傳統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=0;i&lt;10;i++){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Golang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For i:=0;i&lt;10;i++{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0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526</TotalTime>
  <Words>242</Words>
  <Application>Microsoft Office PowerPoint</Application>
  <PresentationFormat>寬螢幕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Century Gothic</vt:lpstr>
      <vt:lpstr>飛機雲</vt:lpstr>
      <vt:lpstr>GoLang</vt:lpstr>
      <vt:lpstr>為什麼要學Go</vt:lpstr>
      <vt:lpstr>認識Golang</vt:lpstr>
      <vt:lpstr>特性</vt:lpstr>
      <vt:lpstr>Golang 安裝</vt:lpstr>
      <vt:lpstr>Tool</vt:lpstr>
      <vt:lpstr>語言特色(變數)</vt:lpstr>
      <vt:lpstr>程式語言特色(IF)</vt:lpstr>
      <vt:lpstr>程式語言特色(FOR)</vt:lpstr>
      <vt:lpstr>Hello World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Go語言簡介</dc:title>
  <dc:creator>HCYang</dc:creator>
  <cp:lastModifiedBy>HCYang</cp:lastModifiedBy>
  <cp:revision>44</cp:revision>
  <dcterms:created xsi:type="dcterms:W3CDTF">2018-06-04T00:23:00Z</dcterms:created>
  <dcterms:modified xsi:type="dcterms:W3CDTF">2018-06-04T09:09:52Z</dcterms:modified>
</cp:coreProperties>
</file>