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65" r:id="rId4"/>
    <p:sldId id="283" r:id="rId5"/>
    <p:sldId id="284" r:id="rId6"/>
    <p:sldId id="285" r:id="rId7"/>
    <p:sldId id="286" r:id="rId8"/>
    <p:sldId id="287" r:id="rId9"/>
    <p:sldId id="306" r:id="rId10"/>
    <p:sldId id="290" r:id="rId11"/>
    <p:sldId id="289" r:id="rId12"/>
    <p:sldId id="291" r:id="rId13"/>
    <p:sldId id="301" r:id="rId14"/>
    <p:sldId id="307" r:id="rId15"/>
    <p:sldId id="308" r:id="rId16"/>
    <p:sldId id="309" r:id="rId17"/>
    <p:sldId id="310" r:id="rId18"/>
    <p:sldId id="292" r:id="rId19"/>
    <p:sldId id="295" r:id="rId20"/>
    <p:sldId id="294" r:id="rId21"/>
    <p:sldId id="296" r:id="rId22"/>
    <p:sldId id="297" r:id="rId23"/>
    <p:sldId id="298" r:id="rId24"/>
    <p:sldId id="299" r:id="rId25"/>
    <p:sldId id="300" r:id="rId26"/>
    <p:sldId id="278" r:id="rId27"/>
  </p:sldIdLst>
  <p:sldSz cx="9144000" cy="6858000" type="screen4x3"/>
  <p:notesSz cx="6805613" cy="9939338"/>
  <p:embeddedFontLst>
    <p:embeddedFont>
      <p:font typeface="MD아롱체" panose="0202060302010102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나눔고딕" panose="020B0600000101010101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86453" autoAdjust="0"/>
  </p:normalViewPr>
  <p:slideViewPr>
    <p:cSldViewPr snapToGrid="0">
      <p:cViewPr varScale="1">
        <p:scale>
          <a:sx n="105" d="100"/>
          <a:sy n="105" d="100"/>
        </p:scale>
        <p:origin x="72" y="1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91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6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3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47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0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4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8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3" y="253649"/>
            <a:ext cx="8160471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smtClean="0">
                <a:solidFill>
                  <a:srgbClr val="0070C0"/>
                </a:solidFill>
              </a:rPr>
              <a:t>PIC16C57 </a:t>
            </a:r>
            <a:r>
              <a:rPr lang="ko-KR" altLang="en-US" sz="5400" b="1" spc="-250" dirty="0">
                <a:solidFill>
                  <a:srgbClr val="0070C0"/>
                </a:solidFill>
              </a:rPr>
              <a:t>마이크로프로세서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 및 </a:t>
            </a:r>
            <a:r>
              <a:rPr lang="en-US" altLang="ko-KR" sz="5400" b="1" spc="-250" dirty="0">
                <a:solidFill>
                  <a:srgbClr val="0070C0"/>
                </a:solidFill>
              </a:rPr>
              <a:t>NFC </a:t>
            </a:r>
            <a:r>
              <a:rPr lang="ko-KR" altLang="en-US" sz="5400" b="1" spc="-250" dirty="0">
                <a:solidFill>
                  <a:srgbClr val="0070C0"/>
                </a:solidFill>
              </a:rPr>
              <a:t>기반 </a:t>
            </a:r>
            <a:r>
              <a:rPr lang="ko-KR" altLang="en-US" sz="5400" b="1" spc="-250" dirty="0" err="1">
                <a:solidFill>
                  <a:srgbClr val="0070C0"/>
                </a:solidFill>
              </a:rPr>
              <a:t>도어락</a:t>
            </a:r>
            <a:r>
              <a:rPr lang="ko-KR" altLang="en-US" sz="5400" b="1" spc="-250" dirty="0">
                <a:solidFill>
                  <a:srgbClr val="0070C0"/>
                </a:solidFill>
              </a:rPr>
              <a:t> 장비 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개발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2012.18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작성자 양희철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곽두환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35863" y="6387291"/>
            <a:ext cx="536481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2012 </a:t>
            </a:r>
            <a:r>
              <a:rPr lang="ko-KR" altLang="en-US" sz="18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컴퓨터 종합 설계</a:t>
            </a:r>
            <a:r>
              <a:rPr lang="en-US" altLang="ko-KR" sz="18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(H/W) Term Project </a:t>
            </a:r>
            <a:r>
              <a:rPr lang="ko-KR" altLang="en-US" sz="18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최종 보고</a:t>
            </a:r>
            <a:endParaRPr lang="ko-KR" altLang="en-US" sz="1800" b="1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Data Path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Path 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모듈 요약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63684"/>
              </p:ext>
            </p:extLst>
          </p:nvPr>
        </p:nvGraphicFramePr>
        <p:xfrm>
          <a:off x="766066" y="2308810"/>
          <a:ext cx="7849976" cy="352485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63738"/>
                <a:gridCol w="5586238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모듈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Data Bus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ALU / Register File / Status / W </a:t>
                      </a: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의 입력에 대한 </a:t>
                      </a: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Mux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Stack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Function Call / Return </a:t>
                      </a: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을 위한 </a:t>
                      </a: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Stack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Program Memory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수행 할 </a:t>
                      </a: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Instruction</a:t>
                      </a: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들을 저장하고 있는 </a:t>
                      </a: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ROM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Instruction Register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현재 수행 할 명령을 담고 있는 </a:t>
                      </a: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Register</a:t>
                      </a: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Decoder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Instruction</a:t>
                      </a: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의 명령에 대한 </a:t>
                      </a: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Decoder</a:t>
                      </a:r>
                      <a:endParaRPr lang="ko-KR" altLang="en-US" sz="14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8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W Register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ALU </a:t>
                      </a:r>
                      <a:r>
                        <a:rPr lang="ko-KR" altLang="en-US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연산 결과를 저장하는 </a:t>
                      </a:r>
                      <a:r>
                        <a:rPr lang="en-US" altLang="ko-KR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Register</a:t>
                      </a:r>
                      <a:endParaRPr lang="ko-KR" altLang="en-US"/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ALU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각종 연산을 담당</a:t>
                      </a:r>
                      <a:endParaRPr lang="ko-KR" altLang="en-US"/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TRIS A/B/C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IO Port</a:t>
                      </a:r>
                      <a:r>
                        <a:rPr lang="ko-KR" altLang="en-US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의 </a:t>
                      </a:r>
                      <a:r>
                        <a:rPr lang="en-US" altLang="ko-KR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I/O </a:t>
                      </a:r>
                      <a:r>
                        <a:rPr lang="ko-KR" altLang="en-US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여부를 설정하는 </a:t>
                      </a:r>
                      <a:r>
                        <a:rPr lang="en-US" altLang="ko-KR" sz="1400" b="0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Register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Register File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Data Memory </a:t>
                      </a: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및 </a:t>
                      </a: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Special Register</a:t>
                      </a: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들을 담고 있는 메모리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Control Unit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Control Unit ASM Chart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" y="2833527"/>
            <a:ext cx="9020507" cy="342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3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Control Unit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Control Unit 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각</a:t>
            </a: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Cycle 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별 역할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189550"/>
              </p:ext>
            </p:extLst>
          </p:nvPr>
        </p:nvGraphicFramePr>
        <p:xfrm>
          <a:off x="766066" y="2308810"/>
          <a:ext cx="7849977" cy="17937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22567"/>
                <a:gridCol w="3263705"/>
                <a:gridCol w="3263705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단계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  <a:endParaRPr lang="ko-KR" altLang="en-US" sz="14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비고</a:t>
                      </a:r>
                      <a:endParaRPr lang="ko-KR" altLang="en-US" sz="14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Q1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Instruction</a:t>
                      </a:r>
                      <a:r>
                        <a:rPr lang="en-US" altLang="ko-KR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Fetch / Decode</a:t>
                      </a:r>
                      <a:endParaRPr lang="en-US" altLang="ko-KR" sz="14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모든 명령 공통</a:t>
                      </a:r>
                      <a:endParaRPr lang="en-US" altLang="ko-KR" sz="14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Q2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Data Fetch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각 명령마다 존재</a:t>
                      </a:r>
                      <a:endParaRPr lang="en-US" altLang="ko-KR" sz="14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Q3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Operation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14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Q4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Data Save</a:t>
                      </a: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14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Control Unit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Control Unit ASM Chart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e.g.) ANDWF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02" y="928913"/>
            <a:ext cx="1894294" cy="571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1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Data Path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Path Block Diagram-Q1(fetch &amp; decode)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00" y="2918031"/>
            <a:ext cx="6183000" cy="31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Data Path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Path Block Diagram-Q2(Register Read)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68" y="2364301"/>
            <a:ext cx="6399000" cy="39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Data Path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Path Block Diagram-Q3(execute)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03" y="3294476"/>
            <a:ext cx="5778000" cy="10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Data Path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Path Block Diagram-Q4(Register write)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8" y="2563656"/>
            <a:ext cx="5598000" cy="38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49708" y="1820584"/>
            <a:ext cx="2483371" cy="2671027"/>
            <a:chOff x="364474" y="2224331"/>
            <a:chExt cx="2483371" cy="2671027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4895338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2678772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355600">
              <a:lnSpc>
                <a:spcPct val="175000"/>
              </a:lnSpc>
              <a:buAutoNum type="arabicPeriod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  </a:t>
            </a: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 설명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3.2	NFC – ATMega128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 ATMega128 – FPGA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1200" b="1" spc="-50" dirty="0" smtClean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 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41284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66713" y="2747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 설명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 전체 구성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30" y="2664116"/>
            <a:ext cx="6163761" cy="25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모듈 설명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 모듈 별 역할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30474"/>
              </p:ext>
            </p:extLst>
          </p:nvPr>
        </p:nvGraphicFramePr>
        <p:xfrm>
          <a:off x="520042" y="2823160"/>
          <a:ext cx="8095521" cy="145896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34547"/>
                <a:gridCol w="5760974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모듈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역할</a:t>
                      </a:r>
                      <a:endParaRPr lang="ko-KR" altLang="en-US" sz="1400" b="1" spc="-3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FPGA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PIC16C57</a:t>
                      </a:r>
                      <a:r>
                        <a:rPr lang="en-US" altLang="ko-KR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/ </a:t>
                      </a:r>
                      <a:r>
                        <a:rPr lang="ko-KR" altLang="en-US" sz="14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도어락</a:t>
                      </a:r>
                      <a:r>
                        <a:rPr lang="ko-KR" altLang="en-US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프로그램</a:t>
                      </a:r>
                      <a:r>
                        <a:rPr lang="en-US" altLang="ko-KR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탑재 </a:t>
                      </a:r>
                      <a:r>
                        <a:rPr lang="en-US" altLang="ko-KR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1400" b="0" spc="-3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키패드</a:t>
                      </a:r>
                      <a:r>
                        <a:rPr lang="en-US" altLang="ko-KR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모터</a:t>
                      </a:r>
                      <a:r>
                        <a:rPr lang="en-US" altLang="ko-KR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LED </a:t>
                      </a:r>
                      <a:r>
                        <a:rPr lang="ko-KR" altLang="en-US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제어</a:t>
                      </a:r>
                      <a:endParaRPr lang="en-US" altLang="ko-KR" sz="14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NFC Reader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NFC Tag Read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ATMega128</a:t>
                      </a:r>
                      <a:endParaRPr lang="ko-KR" altLang="en-US" sz="14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4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NFC</a:t>
                      </a:r>
                      <a:r>
                        <a:rPr lang="en-US" altLang="ko-KR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Reader – FPGA </a:t>
                      </a:r>
                      <a:r>
                        <a:rPr lang="ko-KR" altLang="en-US" sz="14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중간 통신</a:t>
                      </a:r>
                      <a:endParaRPr lang="en-US" altLang="ko-KR" sz="1400" b="0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746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NFC Reader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ATMega128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NFC Reader – ATMega128 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2359025"/>
            <a:ext cx="1916112" cy="421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9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746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NFC Reader </a:t>
            </a:r>
            <a:r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ATMega128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NFC Reader – ATMega128 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230731"/>
            <a:ext cx="1984375" cy="457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5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746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3.3 ATMega128  - FPGA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NFC Reader – ATMega128 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연동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77" y="3008313"/>
            <a:ext cx="6074051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49708" y="1811059"/>
            <a:ext cx="2483371" cy="889852"/>
            <a:chOff x="364474" y="2224331"/>
            <a:chExt cx="2483371" cy="889852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31141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2678772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355600">
              <a:lnSpc>
                <a:spcPct val="175000"/>
              </a:lnSpc>
              <a:buAutoNum type="arabicPeriod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/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/>
            </a:pPr>
            <a:r>
              <a:rPr lang="ko-KR" altLang="en-US" sz="1600" b="1" spc="-50" dirty="0" err="1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 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35474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66713" y="315690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77963"/>
            <a:ext cx="4600575" cy="496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6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64474" y="2900997"/>
            <a:ext cx="2483371" cy="1277618"/>
            <a:chOff x="364474" y="2224331"/>
            <a:chExt cx="2483371" cy="1277618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</a:t>
            </a: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defTabSz="355600">
              <a:lnSpc>
                <a:spcPct val="175000"/>
              </a:lnSpc>
            </a:pP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600" b="1" spc="-50" dirty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err="1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NFC 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이용한 </a:t>
            </a:r>
            <a:r>
              <a:rPr lang="ko-KR" altLang="en-US" sz="2400" b="1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장비 개발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6231" y="2063145"/>
            <a:ext cx="57647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rgbClr val="0070C0"/>
                </a:solidFill>
                <a:latin typeface="MD아롱체" pitchFamily="18" charset="-127"/>
                <a:ea typeface="MD아롱체" pitchFamily="18" charset="-127"/>
              </a:rPr>
              <a:t>Door Lock</a:t>
            </a:r>
          </a:p>
          <a:p>
            <a:pPr algn="ctr"/>
            <a:r>
              <a:rPr lang="en-US" altLang="ko-KR" sz="9600" dirty="0" smtClean="0">
                <a:solidFill>
                  <a:srgbClr val="0070C0"/>
                </a:solidFill>
                <a:latin typeface="MD아롱체" pitchFamily="18" charset="-127"/>
                <a:ea typeface="MD아롱체" pitchFamily="18" charset="-127"/>
              </a:rPr>
              <a:t>+</a:t>
            </a:r>
          </a:p>
          <a:p>
            <a:pPr algn="ctr"/>
            <a:r>
              <a:rPr lang="en-US" altLang="ko-KR" sz="9600" dirty="0" smtClean="0">
                <a:solidFill>
                  <a:srgbClr val="0070C0"/>
                </a:solidFill>
                <a:latin typeface="MD아롱체" pitchFamily="18" charset="-127"/>
                <a:ea typeface="MD아롱체" pitchFamily="18" charset="-127"/>
              </a:rPr>
              <a:t>NFC</a:t>
            </a:r>
            <a:endParaRPr lang="ko-KR" altLang="en-US" sz="9600" dirty="0">
              <a:solidFill>
                <a:srgbClr val="0070C0"/>
              </a:solidFill>
              <a:latin typeface="MD아롱체" pitchFamily="18" charset="-127"/>
              <a:ea typeface="MD아롱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6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전체 시스템 구성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30" y="2664116"/>
            <a:ext cx="6163761" cy="25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전체 시스템 구성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30" y="2138363"/>
            <a:ext cx="43338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4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 흐름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1863"/>
            <a:ext cx="3968521" cy="428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7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49708" y="1820584"/>
            <a:ext cx="2483371" cy="2423377"/>
            <a:chOff x="364474" y="2224331"/>
            <a:chExt cx="2483371" cy="2423377"/>
          </a:xfrm>
        </p:grpSpPr>
        <p:cxnSp>
          <p:nvCxnSpPr>
            <p:cNvPr id="23" name="직선 연결선 22"/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364474" y="4647688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64474" y="4221822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부제목 2"/>
          <p:cNvSpPr txBox="1">
            <a:spLocks/>
          </p:cNvSpPr>
          <p:nvPr/>
        </p:nvSpPr>
        <p:spPr>
          <a:xfrm>
            <a:off x="255952" y="1765785"/>
            <a:ext cx="5173304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355600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600" b="1" spc="-50" dirty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PIC16C57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	Control Unit</a:t>
            </a: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 Path</a:t>
            </a:r>
            <a:endParaRPr lang="en-US" altLang="ko-KR" sz="1200" b="1" spc="-5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err="1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설계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defTabSz="3556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 smtClean="0"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 smtClean="0">
              <a:solidFill>
                <a:schemeClr val="bg1">
                  <a:lumMod val="8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66713" y="34045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66713" y="22901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Data Path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PIC16C57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21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Data Path Block Diagram</a:t>
            </a: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68" y="2092444"/>
            <a:ext cx="4645242" cy="47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455</Words>
  <Application>Microsoft Office PowerPoint</Application>
  <PresentationFormat>화면 슬라이드 쇼(4:3)</PresentationFormat>
  <Paragraphs>178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Wingdings</vt:lpstr>
      <vt:lpstr>Arial</vt:lpstr>
      <vt:lpstr>MD아롱체</vt:lpstr>
      <vt:lpstr>맑은 고딕</vt:lpstr>
      <vt:lpstr>나눔고딕</vt:lpstr>
      <vt:lpstr>Office 테마</vt:lpstr>
      <vt:lpstr>PIC16C57 마이크로프로세서 및 NFC 기반 도어락 장비 개발</vt:lpstr>
      <vt:lpstr>목차</vt:lpstr>
      <vt:lpstr>목차</vt:lpstr>
      <vt:lpstr>프로젝트 개요</vt:lpstr>
      <vt:lpstr>프로젝트 개요</vt:lpstr>
      <vt:lpstr>프로젝트 개요</vt:lpstr>
      <vt:lpstr>프로젝트 개요</vt:lpstr>
      <vt:lpstr>목차</vt:lpstr>
      <vt:lpstr>PIC16C57 설계</vt:lpstr>
      <vt:lpstr>PIC16C57 설계</vt:lpstr>
      <vt:lpstr>PIC16C57 설계</vt:lpstr>
      <vt:lpstr>PIC16C57 설계</vt:lpstr>
      <vt:lpstr>PIC16C57 설계</vt:lpstr>
      <vt:lpstr>PIC16C57 설계</vt:lpstr>
      <vt:lpstr>PIC16C57 설계</vt:lpstr>
      <vt:lpstr>PIC16C57 설계</vt:lpstr>
      <vt:lpstr>PIC16C57 설계</vt:lpstr>
      <vt:lpstr>목차</vt:lpstr>
      <vt:lpstr>도어락 설계</vt:lpstr>
      <vt:lpstr>도어락 설계</vt:lpstr>
      <vt:lpstr>도어락 설계</vt:lpstr>
      <vt:lpstr>도어락 설계</vt:lpstr>
      <vt:lpstr>도어락 설계</vt:lpstr>
      <vt:lpstr>목차</vt:lpstr>
      <vt:lpstr>시연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Doo</cp:lastModifiedBy>
  <cp:revision>27</cp:revision>
  <cp:lastPrinted>2011-08-28T13:13:29Z</cp:lastPrinted>
  <dcterms:created xsi:type="dcterms:W3CDTF">2011-08-24T01:05:33Z</dcterms:created>
  <dcterms:modified xsi:type="dcterms:W3CDTF">2012-12-17T07:41:14Z</dcterms:modified>
</cp:coreProperties>
</file>