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08"/>
    <p:restoredTop sz="94580"/>
  </p:normalViewPr>
  <p:slideViewPr>
    <p:cSldViewPr snapToGrid="0" snapToObjects="1">
      <p:cViewPr varScale="1">
        <p:scale>
          <a:sx n="61" d="100"/>
          <a:sy n="61" d="100"/>
        </p:scale>
        <p:origin x="24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8DCAC-719A-6544-9C70-DF42EDECE29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07AFEF-77ED-A04C-94E7-4915B8069100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smtClean="0"/>
            <a:t>HTML/JS/CSS</a:t>
          </a:r>
          <a:endParaRPr lang="zh-TW" altLang="en-US" dirty="0"/>
        </a:p>
      </dgm:t>
    </dgm:pt>
    <dgm:pt modelId="{E58B56E1-3CF4-9E45-B1B2-23F7A13AD242}" type="parTrans" cxnId="{36540FE3-24AE-F748-A928-B64E7FB8FD3C}">
      <dgm:prSet/>
      <dgm:spPr/>
      <dgm:t>
        <a:bodyPr/>
        <a:lstStyle/>
        <a:p>
          <a:endParaRPr lang="zh-TW" altLang="en-US"/>
        </a:p>
      </dgm:t>
    </dgm:pt>
    <dgm:pt modelId="{D46E2B1A-2462-7E4F-BEE7-F6139C238510}" type="sibTrans" cxnId="{36540FE3-24AE-F748-A928-B64E7FB8FD3C}">
      <dgm:prSet/>
      <dgm:spPr/>
      <dgm:t>
        <a:bodyPr/>
        <a:lstStyle/>
        <a:p>
          <a:endParaRPr lang="zh-TW" altLang="en-US"/>
        </a:p>
      </dgm:t>
    </dgm:pt>
    <dgm:pt modelId="{D8B8D4C2-01FA-0E4D-89FC-B66D880DFEAA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err="1" smtClean="0"/>
            <a:t>QRcode</a:t>
          </a:r>
          <a:endParaRPr lang="zh-TW" altLang="en-US" dirty="0"/>
        </a:p>
      </dgm:t>
    </dgm:pt>
    <dgm:pt modelId="{C7A42974-AD41-DC48-96C3-6B87FC95261D}" type="parTrans" cxnId="{DC396585-AECD-D345-909B-8D91514B2C86}">
      <dgm:prSet/>
      <dgm:spPr/>
      <dgm:t>
        <a:bodyPr/>
        <a:lstStyle/>
        <a:p>
          <a:endParaRPr lang="zh-TW" altLang="en-US"/>
        </a:p>
      </dgm:t>
    </dgm:pt>
    <dgm:pt modelId="{E9E784CB-F854-B646-894D-4EFC654C9D59}" type="sibTrans" cxnId="{DC396585-AECD-D345-909B-8D91514B2C86}">
      <dgm:prSet/>
      <dgm:spPr/>
      <dgm:t>
        <a:bodyPr/>
        <a:lstStyle/>
        <a:p>
          <a:endParaRPr lang="zh-TW" altLang="en-US"/>
        </a:p>
      </dgm:t>
    </dgm:pt>
    <dgm:pt modelId="{615BBD52-6C66-BC44-A329-D09020EB523A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smtClean="0"/>
            <a:t>AR(</a:t>
          </a:r>
          <a:r>
            <a:rPr lang="en-US" altLang="zh-TW" dirty="0" err="1" smtClean="0"/>
            <a:t>Arusma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75C9D8B4-593A-1447-A6AE-17FBD5B508D5}" type="parTrans" cxnId="{F47EAC66-AACC-1A4A-99BE-1534417F5829}">
      <dgm:prSet/>
      <dgm:spPr/>
      <dgm:t>
        <a:bodyPr/>
        <a:lstStyle/>
        <a:p>
          <a:endParaRPr lang="zh-TW" altLang="en-US"/>
        </a:p>
      </dgm:t>
    </dgm:pt>
    <dgm:pt modelId="{01D81940-0E0B-7E47-BE94-88FDC477A186}" type="sibTrans" cxnId="{F47EAC66-AACC-1A4A-99BE-1534417F5829}">
      <dgm:prSet/>
      <dgm:spPr/>
      <dgm:t>
        <a:bodyPr/>
        <a:lstStyle/>
        <a:p>
          <a:endParaRPr lang="zh-TW" altLang="en-US"/>
        </a:p>
      </dgm:t>
    </dgm:pt>
    <dgm:pt modelId="{841BBA08-8022-F042-81CF-FB3D631E49E4}" type="pres">
      <dgm:prSet presAssocID="{5288DCAC-719A-6544-9C70-DF42EDECE2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FB0DC3-D8EB-0A41-818B-B5D40595ABC5}" type="pres">
      <dgm:prSet presAssocID="{C007AFEF-77ED-A04C-94E7-4915B8069100}" presName="hierRoot1" presStyleCnt="0">
        <dgm:presLayoutVars>
          <dgm:hierBranch val="init"/>
        </dgm:presLayoutVars>
      </dgm:prSet>
      <dgm:spPr/>
    </dgm:pt>
    <dgm:pt modelId="{7A7CAE45-3F08-8C47-AC07-A9FBFD3EEB92}" type="pres">
      <dgm:prSet presAssocID="{C007AFEF-77ED-A04C-94E7-4915B8069100}" presName="rootComposite1" presStyleCnt="0"/>
      <dgm:spPr/>
    </dgm:pt>
    <dgm:pt modelId="{18552BA1-C839-1B4B-B27A-36D4ED1EB37A}" type="pres">
      <dgm:prSet presAssocID="{C007AFEF-77ED-A04C-94E7-4915B8069100}" presName="rootText1" presStyleLbl="node0" presStyleIdx="0" presStyleCnt="1" custScaleX="131088" custScaleY="128887">
        <dgm:presLayoutVars>
          <dgm:chPref val="3"/>
        </dgm:presLayoutVars>
      </dgm:prSet>
      <dgm:spPr/>
    </dgm:pt>
    <dgm:pt modelId="{C46668A6-1330-E940-A049-C7006EF7116B}" type="pres">
      <dgm:prSet presAssocID="{C007AFEF-77ED-A04C-94E7-4915B8069100}" presName="rootConnector1" presStyleLbl="node1" presStyleIdx="0" presStyleCnt="0"/>
      <dgm:spPr/>
    </dgm:pt>
    <dgm:pt modelId="{D4EB464C-F8DC-B642-A8EC-63551CE2D982}" type="pres">
      <dgm:prSet presAssocID="{C007AFEF-77ED-A04C-94E7-4915B8069100}" presName="hierChild2" presStyleCnt="0"/>
      <dgm:spPr/>
    </dgm:pt>
    <dgm:pt modelId="{07626CB8-4BE2-6B40-832D-3A7160E67C0F}" type="pres">
      <dgm:prSet presAssocID="{C7A42974-AD41-DC48-96C3-6B87FC95261D}" presName="Name37" presStyleLbl="parChTrans1D2" presStyleIdx="0" presStyleCnt="2"/>
      <dgm:spPr/>
    </dgm:pt>
    <dgm:pt modelId="{301D4E74-421A-D143-B265-1783617CEFDD}" type="pres">
      <dgm:prSet presAssocID="{D8B8D4C2-01FA-0E4D-89FC-B66D880DFEAA}" presName="hierRoot2" presStyleCnt="0">
        <dgm:presLayoutVars>
          <dgm:hierBranch val="init"/>
        </dgm:presLayoutVars>
      </dgm:prSet>
      <dgm:spPr/>
    </dgm:pt>
    <dgm:pt modelId="{F953B989-AAA7-7E40-A237-DCF1FC44009E}" type="pres">
      <dgm:prSet presAssocID="{D8B8D4C2-01FA-0E4D-89FC-B66D880DFEAA}" presName="rootComposite" presStyleCnt="0"/>
      <dgm:spPr/>
    </dgm:pt>
    <dgm:pt modelId="{9DB26432-18E4-EC4D-8AC2-DEBB48C0F6F5}" type="pres">
      <dgm:prSet presAssocID="{D8B8D4C2-01FA-0E4D-89FC-B66D880DFEAA}" presName="rootText" presStyleLbl="node2" presStyleIdx="0" presStyleCnt="2" custScaleX="86661" custScaleY="50957">
        <dgm:presLayoutVars>
          <dgm:chPref val="3"/>
        </dgm:presLayoutVars>
      </dgm:prSet>
      <dgm:spPr/>
    </dgm:pt>
    <dgm:pt modelId="{380FDD30-62FF-DD46-BED3-5EB1E39AE92F}" type="pres">
      <dgm:prSet presAssocID="{D8B8D4C2-01FA-0E4D-89FC-B66D880DFEAA}" presName="rootConnector" presStyleLbl="node2" presStyleIdx="0" presStyleCnt="2"/>
      <dgm:spPr/>
    </dgm:pt>
    <dgm:pt modelId="{8C6879AA-2D75-3641-8F71-67B2C11C2C9B}" type="pres">
      <dgm:prSet presAssocID="{D8B8D4C2-01FA-0E4D-89FC-B66D880DFEAA}" presName="hierChild4" presStyleCnt="0"/>
      <dgm:spPr/>
    </dgm:pt>
    <dgm:pt modelId="{A96AAED8-B53E-6347-A212-FBB5FF918499}" type="pres">
      <dgm:prSet presAssocID="{D8B8D4C2-01FA-0E4D-89FC-B66D880DFEAA}" presName="hierChild5" presStyleCnt="0"/>
      <dgm:spPr/>
    </dgm:pt>
    <dgm:pt modelId="{CC7D6563-F6E6-E048-990E-3A0AEBA7CC84}" type="pres">
      <dgm:prSet presAssocID="{75C9D8B4-593A-1447-A6AE-17FBD5B508D5}" presName="Name37" presStyleLbl="parChTrans1D2" presStyleIdx="1" presStyleCnt="2"/>
      <dgm:spPr/>
    </dgm:pt>
    <dgm:pt modelId="{3FFC25F9-D36C-1044-AF49-D019D332DA2F}" type="pres">
      <dgm:prSet presAssocID="{615BBD52-6C66-BC44-A329-D09020EB523A}" presName="hierRoot2" presStyleCnt="0">
        <dgm:presLayoutVars>
          <dgm:hierBranch val="init"/>
        </dgm:presLayoutVars>
      </dgm:prSet>
      <dgm:spPr/>
    </dgm:pt>
    <dgm:pt modelId="{B7E5D419-BF4B-CC41-91B3-B66C3201336E}" type="pres">
      <dgm:prSet presAssocID="{615BBD52-6C66-BC44-A329-D09020EB523A}" presName="rootComposite" presStyleCnt="0"/>
      <dgm:spPr/>
    </dgm:pt>
    <dgm:pt modelId="{FADFDC9C-38B2-2D40-B1B5-1D08C0FA3836}" type="pres">
      <dgm:prSet presAssocID="{615BBD52-6C66-BC44-A329-D09020EB523A}" presName="rootText" presStyleLbl="node2" presStyleIdx="1" presStyleCnt="2" custScaleX="81023" custScaleY="565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87DF68-3225-8349-AAB2-E61750E47429}" type="pres">
      <dgm:prSet presAssocID="{615BBD52-6C66-BC44-A329-D09020EB523A}" presName="rootConnector" presStyleLbl="node2" presStyleIdx="1" presStyleCnt="2"/>
      <dgm:spPr/>
    </dgm:pt>
    <dgm:pt modelId="{653F476D-F04F-7248-9CD2-5623AF4BFACC}" type="pres">
      <dgm:prSet presAssocID="{615BBD52-6C66-BC44-A329-D09020EB523A}" presName="hierChild4" presStyleCnt="0"/>
      <dgm:spPr/>
    </dgm:pt>
    <dgm:pt modelId="{B7554E25-C4B6-5C4C-9E09-7655D1155B14}" type="pres">
      <dgm:prSet presAssocID="{615BBD52-6C66-BC44-A329-D09020EB523A}" presName="hierChild5" presStyleCnt="0"/>
      <dgm:spPr/>
    </dgm:pt>
    <dgm:pt modelId="{5965A51C-B554-0345-A084-C45B67807316}" type="pres">
      <dgm:prSet presAssocID="{C007AFEF-77ED-A04C-94E7-4915B8069100}" presName="hierChild3" presStyleCnt="0"/>
      <dgm:spPr/>
    </dgm:pt>
  </dgm:ptLst>
  <dgm:cxnLst>
    <dgm:cxn modelId="{ED2708C4-323F-E54F-91D1-AFDBCF5E5DD5}" type="presOf" srcId="{D8B8D4C2-01FA-0E4D-89FC-B66D880DFEAA}" destId="{380FDD30-62FF-DD46-BED3-5EB1E39AE92F}" srcOrd="1" destOrd="0" presId="urn:microsoft.com/office/officeart/2005/8/layout/orgChart1"/>
    <dgm:cxn modelId="{AEC313BE-D8F5-1F43-9374-025571294EEB}" type="presOf" srcId="{5288DCAC-719A-6544-9C70-DF42EDECE293}" destId="{841BBA08-8022-F042-81CF-FB3D631E49E4}" srcOrd="0" destOrd="0" presId="urn:microsoft.com/office/officeart/2005/8/layout/orgChart1"/>
    <dgm:cxn modelId="{36540FE3-24AE-F748-A928-B64E7FB8FD3C}" srcId="{5288DCAC-719A-6544-9C70-DF42EDECE293}" destId="{C007AFEF-77ED-A04C-94E7-4915B8069100}" srcOrd="0" destOrd="0" parTransId="{E58B56E1-3CF4-9E45-B1B2-23F7A13AD242}" sibTransId="{D46E2B1A-2462-7E4F-BEE7-F6139C238510}"/>
    <dgm:cxn modelId="{DC396585-AECD-D345-909B-8D91514B2C86}" srcId="{C007AFEF-77ED-A04C-94E7-4915B8069100}" destId="{D8B8D4C2-01FA-0E4D-89FC-B66D880DFEAA}" srcOrd="0" destOrd="0" parTransId="{C7A42974-AD41-DC48-96C3-6B87FC95261D}" sibTransId="{E9E784CB-F854-B646-894D-4EFC654C9D59}"/>
    <dgm:cxn modelId="{F47EAC66-AACC-1A4A-99BE-1534417F5829}" srcId="{C007AFEF-77ED-A04C-94E7-4915B8069100}" destId="{615BBD52-6C66-BC44-A329-D09020EB523A}" srcOrd="1" destOrd="0" parTransId="{75C9D8B4-593A-1447-A6AE-17FBD5B508D5}" sibTransId="{01D81940-0E0B-7E47-BE94-88FDC477A186}"/>
    <dgm:cxn modelId="{07529EDF-65D3-7B41-B8A1-A4056D320C5E}" type="presOf" srcId="{C007AFEF-77ED-A04C-94E7-4915B8069100}" destId="{C46668A6-1330-E940-A049-C7006EF7116B}" srcOrd="1" destOrd="0" presId="urn:microsoft.com/office/officeart/2005/8/layout/orgChart1"/>
    <dgm:cxn modelId="{73D3BA3B-D757-A34E-868C-1792A76E5589}" type="presOf" srcId="{615BBD52-6C66-BC44-A329-D09020EB523A}" destId="{1487DF68-3225-8349-AAB2-E61750E47429}" srcOrd="1" destOrd="0" presId="urn:microsoft.com/office/officeart/2005/8/layout/orgChart1"/>
    <dgm:cxn modelId="{717BE77C-1027-6244-94AB-FE1A1F25A6B5}" type="presOf" srcId="{75C9D8B4-593A-1447-A6AE-17FBD5B508D5}" destId="{CC7D6563-F6E6-E048-990E-3A0AEBA7CC84}" srcOrd="0" destOrd="0" presId="urn:microsoft.com/office/officeart/2005/8/layout/orgChart1"/>
    <dgm:cxn modelId="{85370B77-FA8B-C546-ABAB-209545BD6E45}" type="presOf" srcId="{C7A42974-AD41-DC48-96C3-6B87FC95261D}" destId="{07626CB8-4BE2-6B40-832D-3A7160E67C0F}" srcOrd="0" destOrd="0" presId="urn:microsoft.com/office/officeart/2005/8/layout/orgChart1"/>
    <dgm:cxn modelId="{B5F11835-5D68-6847-8539-36DA1218D238}" type="presOf" srcId="{C007AFEF-77ED-A04C-94E7-4915B8069100}" destId="{18552BA1-C839-1B4B-B27A-36D4ED1EB37A}" srcOrd="0" destOrd="0" presId="urn:microsoft.com/office/officeart/2005/8/layout/orgChart1"/>
    <dgm:cxn modelId="{446C96BE-0896-FC4E-8D34-5E1765D296D7}" type="presOf" srcId="{D8B8D4C2-01FA-0E4D-89FC-B66D880DFEAA}" destId="{9DB26432-18E4-EC4D-8AC2-DEBB48C0F6F5}" srcOrd="0" destOrd="0" presId="urn:microsoft.com/office/officeart/2005/8/layout/orgChart1"/>
    <dgm:cxn modelId="{5990A162-D7B3-BE45-95CE-D79C7A967827}" type="presOf" srcId="{615BBD52-6C66-BC44-A329-D09020EB523A}" destId="{FADFDC9C-38B2-2D40-B1B5-1D08C0FA3836}" srcOrd="0" destOrd="0" presId="urn:microsoft.com/office/officeart/2005/8/layout/orgChart1"/>
    <dgm:cxn modelId="{5F14C486-A086-6C4B-A172-610F93838F99}" type="presParOf" srcId="{841BBA08-8022-F042-81CF-FB3D631E49E4}" destId="{FEFB0DC3-D8EB-0A41-818B-B5D40595ABC5}" srcOrd="0" destOrd="0" presId="urn:microsoft.com/office/officeart/2005/8/layout/orgChart1"/>
    <dgm:cxn modelId="{1A9B16C8-95EF-F54F-9E0D-0ADF793AF05C}" type="presParOf" srcId="{FEFB0DC3-D8EB-0A41-818B-B5D40595ABC5}" destId="{7A7CAE45-3F08-8C47-AC07-A9FBFD3EEB92}" srcOrd="0" destOrd="0" presId="urn:microsoft.com/office/officeart/2005/8/layout/orgChart1"/>
    <dgm:cxn modelId="{7B45EDED-C86A-B04D-802F-2B463F592601}" type="presParOf" srcId="{7A7CAE45-3F08-8C47-AC07-A9FBFD3EEB92}" destId="{18552BA1-C839-1B4B-B27A-36D4ED1EB37A}" srcOrd="0" destOrd="0" presId="urn:microsoft.com/office/officeart/2005/8/layout/orgChart1"/>
    <dgm:cxn modelId="{A85A81FA-B3B5-B848-BD96-858A1EBC857B}" type="presParOf" srcId="{7A7CAE45-3F08-8C47-AC07-A9FBFD3EEB92}" destId="{C46668A6-1330-E940-A049-C7006EF7116B}" srcOrd="1" destOrd="0" presId="urn:microsoft.com/office/officeart/2005/8/layout/orgChart1"/>
    <dgm:cxn modelId="{CF170B83-2EBD-4A40-8908-CA98AA007FEC}" type="presParOf" srcId="{FEFB0DC3-D8EB-0A41-818B-B5D40595ABC5}" destId="{D4EB464C-F8DC-B642-A8EC-63551CE2D982}" srcOrd="1" destOrd="0" presId="urn:microsoft.com/office/officeart/2005/8/layout/orgChart1"/>
    <dgm:cxn modelId="{18C2CD52-6137-2E44-BE39-E97F1BD46326}" type="presParOf" srcId="{D4EB464C-F8DC-B642-A8EC-63551CE2D982}" destId="{07626CB8-4BE2-6B40-832D-3A7160E67C0F}" srcOrd="0" destOrd="0" presId="urn:microsoft.com/office/officeart/2005/8/layout/orgChart1"/>
    <dgm:cxn modelId="{C509BAEC-0E3A-2347-B74C-7E808B840380}" type="presParOf" srcId="{D4EB464C-F8DC-B642-A8EC-63551CE2D982}" destId="{301D4E74-421A-D143-B265-1783617CEFDD}" srcOrd="1" destOrd="0" presId="urn:microsoft.com/office/officeart/2005/8/layout/orgChart1"/>
    <dgm:cxn modelId="{EDE65A50-C593-7D4A-A0F1-585D07E32F90}" type="presParOf" srcId="{301D4E74-421A-D143-B265-1783617CEFDD}" destId="{F953B989-AAA7-7E40-A237-DCF1FC44009E}" srcOrd="0" destOrd="0" presId="urn:microsoft.com/office/officeart/2005/8/layout/orgChart1"/>
    <dgm:cxn modelId="{4FE4731A-AADD-B748-9B6E-F84E36F5C9EF}" type="presParOf" srcId="{F953B989-AAA7-7E40-A237-DCF1FC44009E}" destId="{9DB26432-18E4-EC4D-8AC2-DEBB48C0F6F5}" srcOrd="0" destOrd="0" presId="urn:microsoft.com/office/officeart/2005/8/layout/orgChart1"/>
    <dgm:cxn modelId="{69D0763B-81AA-8141-90A2-4C4029BD134E}" type="presParOf" srcId="{F953B989-AAA7-7E40-A237-DCF1FC44009E}" destId="{380FDD30-62FF-DD46-BED3-5EB1E39AE92F}" srcOrd="1" destOrd="0" presId="urn:microsoft.com/office/officeart/2005/8/layout/orgChart1"/>
    <dgm:cxn modelId="{32BF182E-9F5F-B44A-B7F0-AD27AF2424EF}" type="presParOf" srcId="{301D4E74-421A-D143-B265-1783617CEFDD}" destId="{8C6879AA-2D75-3641-8F71-67B2C11C2C9B}" srcOrd="1" destOrd="0" presId="urn:microsoft.com/office/officeart/2005/8/layout/orgChart1"/>
    <dgm:cxn modelId="{E44375D0-E754-1242-A64F-C243E9464D96}" type="presParOf" srcId="{301D4E74-421A-D143-B265-1783617CEFDD}" destId="{A96AAED8-B53E-6347-A212-FBB5FF918499}" srcOrd="2" destOrd="0" presId="urn:microsoft.com/office/officeart/2005/8/layout/orgChart1"/>
    <dgm:cxn modelId="{39B1251C-DA2E-714A-82F9-FF8CB2D2EB6F}" type="presParOf" srcId="{D4EB464C-F8DC-B642-A8EC-63551CE2D982}" destId="{CC7D6563-F6E6-E048-990E-3A0AEBA7CC84}" srcOrd="2" destOrd="0" presId="urn:microsoft.com/office/officeart/2005/8/layout/orgChart1"/>
    <dgm:cxn modelId="{03B19D11-7409-C643-A0E7-FB7618A895E7}" type="presParOf" srcId="{D4EB464C-F8DC-B642-A8EC-63551CE2D982}" destId="{3FFC25F9-D36C-1044-AF49-D019D332DA2F}" srcOrd="3" destOrd="0" presId="urn:microsoft.com/office/officeart/2005/8/layout/orgChart1"/>
    <dgm:cxn modelId="{A0E8E998-4161-3149-B9FE-78A420CA7AAB}" type="presParOf" srcId="{3FFC25F9-D36C-1044-AF49-D019D332DA2F}" destId="{B7E5D419-BF4B-CC41-91B3-B66C3201336E}" srcOrd="0" destOrd="0" presId="urn:microsoft.com/office/officeart/2005/8/layout/orgChart1"/>
    <dgm:cxn modelId="{3998D5BA-0459-CF40-9C8E-294F52663D7A}" type="presParOf" srcId="{B7E5D419-BF4B-CC41-91B3-B66C3201336E}" destId="{FADFDC9C-38B2-2D40-B1B5-1D08C0FA3836}" srcOrd="0" destOrd="0" presId="urn:microsoft.com/office/officeart/2005/8/layout/orgChart1"/>
    <dgm:cxn modelId="{5A8583D9-63CB-F448-9293-45546C94E9F3}" type="presParOf" srcId="{B7E5D419-BF4B-CC41-91B3-B66C3201336E}" destId="{1487DF68-3225-8349-AAB2-E61750E47429}" srcOrd="1" destOrd="0" presId="urn:microsoft.com/office/officeart/2005/8/layout/orgChart1"/>
    <dgm:cxn modelId="{195562E7-85AF-134F-BF16-B82A2B4A70E2}" type="presParOf" srcId="{3FFC25F9-D36C-1044-AF49-D019D332DA2F}" destId="{653F476D-F04F-7248-9CD2-5623AF4BFACC}" srcOrd="1" destOrd="0" presId="urn:microsoft.com/office/officeart/2005/8/layout/orgChart1"/>
    <dgm:cxn modelId="{45AD4BB2-88AD-CB4A-BADF-19943301B80F}" type="presParOf" srcId="{3FFC25F9-D36C-1044-AF49-D019D332DA2F}" destId="{B7554E25-C4B6-5C4C-9E09-7655D1155B14}" srcOrd="2" destOrd="0" presId="urn:microsoft.com/office/officeart/2005/8/layout/orgChart1"/>
    <dgm:cxn modelId="{7021735F-BA9F-1E4A-B637-95FE01BCF92F}" type="presParOf" srcId="{FEFB0DC3-D8EB-0A41-818B-B5D40595ABC5}" destId="{5965A51C-B554-0345-A084-C45B678073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D6563-F6E6-E048-990E-3A0AEBA7CC84}">
      <dsp:nvSpPr>
        <dsp:cNvPr id="0" name=""/>
        <dsp:cNvSpPr/>
      </dsp:nvSpPr>
      <dsp:spPr>
        <a:xfrm>
          <a:off x="3953447" y="2323468"/>
          <a:ext cx="1940595" cy="757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26"/>
              </a:lnTo>
              <a:lnTo>
                <a:pt x="1940595" y="378526"/>
              </a:lnTo>
              <a:lnTo>
                <a:pt x="1940595" y="75705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26CB8-4BE2-6B40-832D-3A7160E67C0F}">
      <dsp:nvSpPr>
        <dsp:cNvPr id="0" name=""/>
        <dsp:cNvSpPr/>
      </dsp:nvSpPr>
      <dsp:spPr>
        <a:xfrm>
          <a:off x="2114477" y="2323468"/>
          <a:ext cx="1838970" cy="757052"/>
        </a:xfrm>
        <a:custGeom>
          <a:avLst/>
          <a:gdLst/>
          <a:ahLst/>
          <a:cxnLst/>
          <a:rect l="0" t="0" r="0" b="0"/>
          <a:pathLst>
            <a:path>
              <a:moveTo>
                <a:pt x="1838970" y="0"/>
              </a:moveTo>
              <a:lnTo>
                <a:pt x="1838970" y="378526"/>
              </a:lnTo>
              <a:lnTo>
                <a:pt x="0" y="378526"/>
              </a:lnTo>
              <a:lnTo>
                <a:pt x="0" y="75705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52BA1-C839-1B4B-B27A-36D4ED1EB37A}">
      <dsp:nvSpPr>
        <dsp:cNvPr id="0" name=""/>
        <dsp:cNvSpPr/>
      </dsp:nvSpPr>
      <dsp:spPr>
        <a:xfrm>
          <a:off x="1590578" y="272"/>
          <a:ext cx="4725737" cy="2323195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/>
            <a:t>HTML/JS/CSS</a:t>
          </a:r>
          <a:endParaRPr lang="zh-TW" altLang="en-US" sz="4200" kern="1200" dirty="0"/>
        </a:p>
      </dsp:txBody>
      <dsp:txXfrm>
        <a:off x="1590578" y="272"/>
        <a:ext cx="4725737" cy="2323195"/>
      </dsp:txXfrm>
    </dsp:sp>
    <dsp:sp modelId="{9DB26432-18E4-EC4D-8AC2-DEBB48C0F6F5}">
      <dsp:nvSpPr>
        <dsp:cNvPr id="0" name=""/>
        <dsp:cNvSpPr/>
      </dsp:nvSpPr>
      <dsp:spPr>
        <a:xfrm>
          <a:off x="552407" y="3080520"/>
          <a:ext cx="3124138" cy="918502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err="1" smtClean="0"/>
            <a:t>QRcode</a:t>
          </a:r>
          <a:endParaRPr lang="zh-TW" altLang="en-US" sz="4200" kern="1200" dirty="0"/>
        </a:p>
      </dsp:txBody>
      <dsp:txXfrm>
        <a:off x="552407" y="3080520"/>
        <a:ext cx="3124138" cy="918502"/>
      </dsp:txXfrm>
    </dsp:sp>
    <dsp:sp modelId="{FADFDC9C-38B2-2D40-B1B5-1D08C0FA3836}">
      <dsp:nvSpPr>
        <dsp:cNvPr id="0" name=""/>
        <dsp:cNvSpPr/>
      </dsp:nvSpPr>
      <dsp:spPr>
        <a:xfrm>
          <a:off x="4433598" y="3080520"/>
          <a:ext cx="2920888" cy="1019839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/>
            <a:t>AR(</a:t>
          </a:r>
          <a:r>
            <a:rPr lang="en-US" altLang="zh-TW" sz="4200" kern="1200" dirty="0" err="1" smtClean="0"/>
            <a:t>Arusma</a:t>
          </a:r>
          <a:r>
            <a:rPr lang="en-US" altLang="zh-TW" sz="4200" kern="1200" dirty="0" smtClean="0"/>
            <a:t>)</a:t>
          </a:r>
          <a:endParaRPr lang="zh-TW" altLang="en-US" sz="4200" kern="1200" dirty="0"/>
        </a:p>
      </dsp:txBody>
      <dsp:txXfrm>
        <a:off x="4433598" y="3080520"/>
        <a:ext cx="2920888" cy="101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8000">
              <a:schemeClr val="bg2">
                <a:tint val="97000"/>
                <a:hueMod val="92000"/>
                <a:satMod val="169000"/>
                <a:lumMod val="36000"/>
                <a:lumOff val="64000"/>
              </a:schemeClr>
            </a:gs>
            <a:gs pos="88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1" y="3717212"/>
            <a:ext cx="5519187" cy="2452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2935" y="457200"/>
            <a:ext cx="11410398" cy="1495547"/>
          </a:xfrm>
        </p:spPr>
        <p:txBody>
          <a:bodyPr>
            <a:noAutofit/>
          </a:bodyPr>
          <a:lstStyle/>
          <a:p>
            <a:r>
              <a:rPr kumimoji="1" lang="zh-TW" altLang="en-US" sz="65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數位學習概論期末專題企劃案</a:t>
            </a:r>
            <a:endParaRPr kumimoji="1" lang="zh-TW" altLang="en-US" sz="6500" b="1" dirty="0">
              <a:solidFill>
                <a:schemeClr val="bg1"/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2935" y="4332572"/>
            <a:ext cx="2556574" cy="702388"/>
          </a:xfrm>
        </p:spPr>
        <p:txBody>
          <a:bodyPr>
            <a:normAutofit/>
          </a:bodyPr>
          <a:lstStyle/>
          <a:p>
            <a:r>
              <a:rPr kumimoji="1" lang="zh-TW" alt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企劃執行：</a:t>
            </a:r>
            <a:endParaRPr kumimoji="1" lang="zh-TW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64088" y="1952747"/>
            <a:ext cx="5283380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annotate TC" charset="-120"/>
                <a:ea typeface="Hannotate TC" charset="-120"/>
                <a:cs typeface="Hannotate TC" charset="-120"/>
              </a:rPr>
              <a:t>校園植物介紹</a:t>
            </a:r>
            <a:endParaRPr kumimoji="1" lang="zh-TW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60293" y="4943698"/>
            <a:ext cx="488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Ｕ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10416001		</a:t>
            </a:r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黃志揚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Ｕ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10416017		</a:t>
            </a:r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何玟叡</a:t>
            </a:r>
            <a:endParaRPr kumimoji="1" lang="zh-TW" alt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1675988"/>
            <a:ext cx="2956455" cy="628359"/>
          </a:xfrm>
        </p:spPr>
        <p:txBody>
          <a:bodyPr>
            <a:normAutofit/>
          </a:bodyPr>
          <a:lstStyle/>
          <a:p>
            <a:r>
              <a:rPr kumimoji="1" lang="zh-TW" altLang="en-US" sz="3000" dirty="0" smtClean="0"/>
              <a:t>●介紹校園植物</a:t>
            </a:r>
            <a:endParaRPr kumimoji="1"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專題目標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6800" y="2377883"/>
            <a:ext cx="10092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 smtClean="0"/>
              <a:t>透過本次專題達到自我練習及實用的兩個主要目標。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練習</a:t>
            </a:r>
            <a:r>
              <a:rPr kumimoji="1" lang="en-US" altLang="zh-TW" sz="3000" dirty="0" smtClean="0"/>
              <a:t>-</a:t>
            </a:r>
          </a:p>
          <a:p>
            <a:r>
              <a:rPr kumimoji="1" lang="en-US" altLang="zh-TW" sz="3000" dirty="0" smtClean="0"/>
              <a:t>	</a:t>
            </a:r>
            <a:r>
              <a:rPr kumimoji="1" lang="zh-TW" altLang="en-US" sz="3000" dirty="0" smtClean="0"/>
              <a:t>►製作</a:t>
            </a:r>
            <a:r>
              <a:rPr kumimoji="1" lang="en-US" altLang="zh-TW" sz="3000" dirty="0" err="1" smtClean="0"/>
              <a:t>QRcode</a:t>
            </a:r>
            <a:r>
              <a:rPr kumimoji="1" lang="zh-TW" altLang="en-US" sz="3000" dirty="0" smtClean="0"/>
              <a:t>連結</a:t>
            </a:r>
            <a:endParaRPr kumimoji="1" lang="en-US" altLang="zh-TW" sz="3000" dirty="0"/>
          </a:p>
          <a:p>
            <a:r>
              <a:rPr kumimoji="1" lang="en-US" altLang="zh-TW" sz="3000" dirty="0" smtClean="0"/>
              <a:t>	</a:t>
            </a:r>
            <a:r>
              <a:rPr kumimoji="1" lang="zh-TW" altLang="en-US" sz="3000" dirty="0" smtClean="0"/>
              <a:t>►製作擴增實境增加使用者興趣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實用</a:t>
            </a:r>
            <a:r>
              <a:rPr kumimoji="1" lang="en-US" altLang="zh-TW" sz="3000" dirty="0" smtClean="0"/>
              <a:t>-</a:t>
            </a:r>
            <a:endParaRPr kumimoji="1" lang="en-US" altLang="zh-TW" sz="3000" dirty="0"/>
          </a:p>
          <a:p>
            <a:r>
              <a:rPr kumimoji="1" lang="en-US" altLang="zh-TW" sz="3000" dirty="0" smtClean="0"/>
              <a:t>	</a:t>
            </a:r>
            <a:r>
              <a:rPr kumimoji="1" lang="zh-TW" altLang="en-US" sz="3000" dirty="0" smtClean="0"/>
              <a:t>►透過行動裝置使校園植物更便利的被介紹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633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1675988"/>
            <a:ext cx="2956455" cy="628359"/>
          </a:xfrm>
        </p:spPr>
        <p:txBody>
          <a:bodyPr>
            <a:normAutofit/>
          </a:bodyPr>
          <a:lstStyle/>
          <a:p>
            <a:r>
              <a:rPr kumimoji="1" lang="zh-TW" altLang="en-US" sz="3000" dirty="0" smtClean="0"/>
              <a:t>●</a:t>
            </a:r>
            <a:r>
              <a:rPr kumimoji="1" lang="zh-TW" altLang="en-US" sz="3000" dirty="0"/>
              <a:t>校園植物圖鑑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執行方法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6800" y="2377883"/>
            <a:ext cx="10244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 smtClean="0"/>
              <a:t>主要以製作校園植物圖鑑來放置</a:t>
            </a:r>
            <a:r>
              <a:rPr kumimoji="1" lang="en-US" altLang="zh-TW" sz="3000" dirty="0" err="1" smtClean="0"/>
              <a:t>QRcode</a:t>
            </a:r>
            <a:r>
              <a:rPr kumimoji="1" lang="zh-TW" altLang="en-US" sz="3000" dirty="0" smtClean="0"/>
              <a:t>及擴增實境所需之辨識圖檔，並且標明校園植物於圖鑑中的對照圖，以利使用者使用。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專案內容製作清單：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 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►紙本校園植物圖鑑</a:t>
            </a:r>
            <a:endParaRPr kumimoji="1" lang="en-US" altLang="zh-TW" sz="3000" dirty="0"/>
          </a:p>
          <a:p>
            <a:r>
              <a:rPr kumimoji="1" lang="zh-TW" altLang="en-US" sz="3000" dirty="0" smtClean="0"/>
              <a:t> 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►架設網站做連結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 </a:t>
            </a:r>
            <a:r>
              <a:rPr kumimoji="1" lang="zh-TW" altLang="en-US" sz="3000" dirty="0" smtClean="0"/>
              <a:t>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</a:t>
            </a:r>
            <a:r>
              <a:rPr kumimoji="1" lang="en-US" altLang="zh-TW" sz="3000" dirty="0" err="1" smtClean="0"/>
              <a:t>QRcode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 </a:t>
            </a:r>
            <a:r>
              <a:rPr kumimoji="1" lang="zh-TW" altLang="en-US" sz="3000" dirty="0" smtClean="0"/>
              <a:t>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</a:t>
            </a:r>
            <a:r>
              <a:rPr kumimoji="1" lang="en-US" altLang="zh-TW" sz="3000" dirty="0" err="1" smtClean="0"/>
              <a:t>Aurasma</a:t>
            </a:r>
            <a:r>
              <a:rPr kumimoji="1" lang="zh-TW" altLang="en-US" sz="3000" dirty="0" smtClean="0"/>
              <a:t>擴增實境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834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4000">
              <a:srgbClr val="7030A0"/>
            </a:gs>
            <a:gs pos="100000">
              <a:schemeClr val="accent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7" name="文字方塊 6"/>
          <p:cNvSpPr txBox="1"/>
          <p:nvPr/>
        </p:nvSpPr>
        <p:spPr>
          <a:xfrm>
            <a:off x="2844456" y="377952"/>
            <a:ext cx="6537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軟體運用工具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9894" y="7033322"/>
            <a:ext cx="2208681" cy="22086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3" y="-2262631"/>
            <a:ext cx="1488724" cy="210096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43" y="-1962244"/>
            <a:ext cx="2340196" cy="234019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56923" y="1355406"/>
            <a:ext cx="4501243" cy="5147918"/>
            <a:chOff x="956923" y="1355406"/>
            <a:chExt cx="4501243" cy="514791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23" y="1355406"/>
              <a:ext cx="4501243" cy="4501243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2293143" y="5949326"/>
              <a:ext cx="18288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000" smtClean="0"/>
                <a:t>QRcode</a:t>
              </a:r>
              <a:endParaRPr kumimoji="1" lang="zh-TW" alt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4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0169 0.9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1759 L 0.00131 0.41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00677 -0.702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執行及分工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77767235"/>
              </p:ext>
            </p:extLst>
          </p:nvPr>
        </p:nvGraphicFramePr>
        <p:xfrm>
          <a:off x="2179858" y="1715362"/>
          <a:ext cx="7906895" cy="41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073593" y="3215918"/>
            <a:ext cx="2119423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latin typeface="Hannotate TC" charset="-120"/>
                <a:ea typeface="Hannotate TC" charset="-120"/>
                <a:cs typeface="Hannotate TC" charset="-120"/>
              </a:rPr>
              <a:t>By Tony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64913" y="5706040"/>
            <a:ext cx="2450714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smtClean="0">
                <a:latin typeface="Hannotate TC" charset="-120"/>
                <a:ea typeface="Hannotate TC" charset="-120"/>
                <a:cs typeface="Hannotate TC" charset="-120"/>
              </a:rPr>
              <a:t>By Wayne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96849" y="5727682"/>
            <a:ext cx="2450714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smtClean="0">
                <a:latin typeface="Hannotate TC" charset="-120"/>
                <a:ea typeface="Hannotate TC" charset="-120"/>
                <a:cs typeface="Hannotate TC" charset="-120"/>
              </a:rPr>
              <a:t>By Wayne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5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塊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2439</TotalTime>
  <Words>99</Words>
  <Application>Microsoft Macintosh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Century Gothic</vt:lpstr>
      <vt:lpstr>Hannotate TC</vt:lpstr>
      <vt:lpstr>Wingdings 3</vt:lpstr>
      <vt:lpstr>微軟正黑體</vt:lpstr>
      <vt:lpstr>圖塊</vt:lpstr>
      <vt:lpstr>數位學習概論期末專題企劃案</vt:lpstr>
      <vt:lpstr>●介紹校園植物</vt:lpstr>
      <vt:lpstr>●校園植物圖鑑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數位學習概論期末專題企劃案</dc:title>
  <dc:creator>何玟叡</dc:creator>
  <cp:lastModifiedBy>何玟叡</cp:lastModifiedBy>
  <cp:revision>19</cp:revision>
  <dcterms:created xsi:type="dcterms:W3CDTF">2016-05-14T03:29:08Z</dcterms:created>
  <dcterms:modified xsi:type="dcterms:W3CDTF">2016-05-21T11:46:30Z</dcterms:modified>
</cp:coreProperties>
</file>