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8"/>
    <p:restoredTop sz="94580"/>
  </p:normalViewPr>
  <p:slideViewPr>
    <p:cSldViewPr snapToGrid="0" snapToObjects="1">
      <p:cViewPr varScale="1">
        <p:scale>
          <a:sx n="88" d="100"/>
          <a:sy n="8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8DCAC-719A-6544-9C70-DF42EDECE29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07AFEF-77ED-A04C-94E7-4915B8069100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HTML/JS/CSS</a:t>
          </a:r>
          <a:endParaRPr lang="zh-TW" altLang="en-US" dirty="0"/>
        </a:p>
      </dgm:t>
    </dgm:pt>
    <dgm:pt modelId="{E58B56E1-3CF4-9E45-B1B2-23F7A13AD242}" type="par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46E2B1A-2462-7E4F-BEE7-F6139C238510}" type="sibTrans" cxnId="{36540FE3-24AE-F748-A928-B64E7FB8FD3C}">
      <dgm:prSet/>
      <dgm:spPr/>
      <dgm:t>
        <a:bodyPr/>
        <a:lstStyle/>
        <a:p>
          <a:endParaRPr lang="zh-TW" altLang="en-US"/>
        </a:p>
      </dgm:t>
    </dgm:pt>
    <dgm:pt modelId="{D8B8D4C2-01FA-0E4D-89FC-B66D880DFEA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err="1" smtClean="0"/>
            <a:t>QRcode</a:t>
          </a:r>
          <a:endParaRPr lang="zh-TW" altLang="en-US" dirty="0"/>
        </a:p>
      </dgm:t>
    </dgm:pt>
    <dgm:pt modelId="{C7A42974-AD41-DC48-96C3-6B87FC95261D}" type="par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E9E784CB-F854-B646-894D-4EFC654C9D59}" type="sibTrans" cxnId="{DC396585-AECD-D345-909B-8D91514B2C86}">
      <dgm:prSet/>
      <dgm:spPr/>
      <dgm:t>
        <a:bodyPr/>
        <a:lstStyle/>
        <a:p>
          <a:endParaRPr lang="zh-TW" altLang="en-US"/>
        </a:p>
      </dgm:t>
    </dgm:pt>
    <dgm:pt modelId="{615BBD52-6C66-BC44-A329-D09020EB523A}">
      <dgm:prSet phldrT="[文字]"/>
      <dgm:spPr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</a:gradFill>
      </dgm:spPr>
      <dgm:t>
        <a:bodyPr/>
        <a:lstStyle/>
        <a:p>
          <a:r>
            <a:rPr lang="en-US" altLang="zh-TW" dirty="0" smtClean="0"/>
            <a:t>AR(</a:t>
          </a:r>
          <a:r>
            <a:rPr lang="en-US" altLang="zh-TW" dirty="0" err="1" smtClean="0"/>
            <a:t>Arusma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75C9D8B4-593A-1447-A6AE-17FBD5B508D5}" type="par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01D81940-0E0B-7E47-BE94-88FDC477A186}" type="sibTrans" cxnId="{F47EAC66-AACC-1A4A-99BE-1534417F5829}">
      <dgm:prSet/>
      <dgm:spPr/>
      <dgm:t>
        <a:bodyPr/>
        <a:lstStyle/>
        <a:p>
          <a:endParaRPr lang="zh-TW" altLang="en-US"/>
        </a:p>
      </dgm:t>
    </dgm:pt>
    <dgm:pt modelId="{841BBA08-8022-F042-81CF-FB3D631E49E4}" type="pres">
      <dgm:prSet presAssocID="{5288DCAC-719A-6544-9C70-DF42EDECE2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EFB0DC3-D8EB-0A41-818B-B5D40595ABC5}" type="pres">
      <dgm:prSet presAssocID="{C007AFEF-77ED-A04C-94E7-4915B8069100}" presName="hierRoot1" presStyleCnt="0">
        <dgm:presLayoutVars>
          <dgm:hierBranch val="init"/>
        </dgm:presLayoutVars>
      </dgm:prSet>
      <dgm:spPr/>
    </dgm:pt>
    <dgm:pt modelId="{7A7CAE45-3F08-8C47-AC07-A9FBFD3EEB92}" type="pres">
      <dgm:prSet presAssocID="{C007AFEF-77ED-A04C-94E7-4915B8069100}" presName="rootComposite1" presStyleCnt="0"/>
      <dgm:spPr/>
    </dgm:pt>
    <dgm:pt modelId="{18552BA1-C839-1B4B-B27A-36D4ED1EB37A}" type="pres">
      <dgm:prSet presAssocID="{C007AFEF-77ED-A04C-94E7-4915B8069100}" presName="rootText1" presStyleLbl="node0" presStyleIdx="0" presStyleCnt="1" custScaleX="194803" custScaleY="8484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6668A6-1330-E940-A049-C7006EF7116B}" type="pres">
      <dgm:prSet presAssocID="{C007AFEF-77ED-A04C-94E7-4915B806910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4EB464C-F8DC-B642-A8EC-63551CE2D982}" type="pres">
      <dgm:prSet presAssocID="{C007AFEF-77ED-A04C-94E7-4915B8069100}" presName="hierChild2" presStyleCnt="0"/>
      <dgm:spPr/>
    </dgm:pt>
    <dgm:pt modelId="{07626CB8-4BE2-6B40-832D-3A7160E67C0F}" type="pres">
      <dgm:prSet presAssocID="{C7A42974-AD41-DC48-96C3-6B87FC95261D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301D4E74-421A-D143-B265-1783617CEFDD}" type="pres">
      <dgm:prSet presAssocID="{D8B8D4C2-01FA-0E4D-89FC-B66D880DFEAA}" presName="hierRoot2" presStyleCnt="0">
        <dgm:presLayoutVars>
          <dgm:hierBranch val="init"/>
        </dgm:presLayoutVars>
      </dgm:prSet>
      <dgm:spPr/>
    </dgm:pt>
    <dgm:pt modelId="{F953B989-AAA7-7E40-A237-DCF1FC44009E}" type="pres">
      <dgm:prSet presAssocID="{D8B8D4C2-01FA-0E4D-89FC-B66D880DFEAA}" presName="rootComposite" presStyleCnt="0"/>
      <dgm:spPr/>
    </dgm:pt>
    <dgm:pt modelId="{9DB26432-18E4-EC4D-8AC2-DEBB48C0F6F5}" type="pres">
      <dgm:prSet presAssocID="{D8B8D4C2-01FA-0E4D-89FC-B66D880DFEAA}" presName="rootText" presStyleLbl="node2" presStyleIdx="0" presStyleCnt="2" custScaleX="86661" custScaleY="5095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0FDD30-62FF-DD46-BED3-5EB1E39AE92F}" type="pres">
      <dgm:prSet presAssocID="{D8B8D4C2-01FA-0E4D-89FC-B66D880DFEAA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8C6879AA-2D75-3641-8F71-67B2C11C2C9B}" type="pres">
      <dgm:prSet presAssocID="{D8B8D4C2-01FA-0E4D-89FC-B66D880DFEAA}" presName="hierChild4" presStyleCnt="0"/>
      <dgm:spPr/>
    </dgm:pt>
    <dgm:pt modelId="{A96AAED8-B53E-6347-A212-FBB5FF918499}" type="pres">
      <dgm:prSet presAssocID="{D8B8D4C2-01FA-0E4D-89FC-B66D880DFEAA}" presName="hierChild5" presStyleCnt="0"/>
      <dgm:spPr/>
    </dgm:pt>
    <dgm:pt modelId="{CC7D6563-F6E6-E048-990E-3A0AEBA7CC84}" type="pres">
      <dgm:prSet presAssocID="{75C9D8B4-593A-1447-A6AE-17FBD5B508D5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FFC25F9-D36C-1044-AF49-D019D332DA2F}" type="pres">
      <dgm:prSet presAssocID="{615BBD52-6C66-BC44-A329-D09020EB523A}" presName="hierRoot2" presStyleCnt="0">
        <dgm:presLayoutVars>
          <dgm:hierBranch val="init"/>
        </dgm:presLayoutVars>
      </dgm:prSet>
      <dgm:spPr/>
    </dgm:pt>
    <dgm:pt modelId="{B7E5D419-BF4B-CC41-91B3-B66C3201336E}" type="pres">
      <dgm:prSet presAssocID="{615BBD52-6C66-BC44-A329-D09020EB523A}" presName="rootComposite" presStyleCnt="0"/>
      <dgm:spPr/>
    </dgm:pt>
    <dgm:pt modelId="{FADFDC9C-38B2-2D40-B1B5-1D08C0FA3836}" type="pres">
      <dgm:prSet presAssocID="{615BBD52-6C66-BC44-A329-D09020EB523A}" presName="rootText" presStyleLbl="node2" presStyleIdx="1" presStyleCnt="2" custScaleX="81023" custScaleY="565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87DF68-3225-8349-AAB2-E61750E47429}" type="pres">
      <dgm:prSet presAssocID="{615BBD52-6C66-BC44-A329-D09020EB523A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653F476D-F04F-7248-9CD2-5623AF4BFACC}" type="pres">
      <dgm:prSet presAssocID="{615BBD52-6C66-BC44-A329-D09020EB523A}" presName="hierChild4" presStyleCnt="0"/>
      <dgm:spPr/>
    </dgm:pt>
    <dgm:pt modelId="{B7554E25-C4B6-5C4C-9E09-7655D1155B14}" type="pres">
      <dgm:prSet presAssocID="{615BBD52-6C66-BC44-A329-D09020EB523A}" presName="hierChild5" presStyleCnt="0"/>
      <dgm:spPr/>
    </dgm:pt>
    <dgm:pt modelId="{5965A51C-B554-0345-A084-C45B67807316}" type="pres">
      <dgm:prSet presAssocID="{C007AFEF-77ED-A04C-94E7-4915B8069100}" presName="hierChild3" presStyleCnt="0"/>
      <dgm:spPr/>
    </dgm:pt>
  </dgm:ptLst>
  <dgm:cxnLst>
    <dgm:cxn modelId="{07529EDF-65D3-7B41-B8A1-A4056D320C5E}" type="presOf" srcId="{C007AFEF-77ED-A04C-94E7-4915B8069100}" destId="{C46668A6-1330-E940-A049-C7006EF7116B}" srcOrd="1" destOrd="0" presId="urn:microsoft.com/office/officeart/2005/8/layout/orgChart1"/>
    <dgm:cxn modelId="{AEC313BE-D8F5-1F43-9374-025571294EEB}" type="presOf" srcId="{5288DCAC-719A-6544-9C70-DF42EDECE293}" destId="{841BBA08-8022-F042-81CF-FB3D631E49E4}" srcOrd="0" destOrd="0" presId="urn:microsoft.com/office/officeart/2005/8/layout/orgChart1"/>
    <dgm:cxn modelId="{36540FE3-24AE-F748-A928-B64E7FB8FD3C}" srcId="{5288DCAC-719A-6544-9C70-DF42EDECE293}" destId="{C007AFEF-77ED-A04C-94E7-4915B8069100}" srcOrd="0" destOrd="0" parTransId="{E58B56E1-3CF4-9E45-B1B2-23F7A13AD242}" sibTransId="{D46E2B1A-2462-7E4F-BEE7-F6139C238510}"/>
    <dgm:cxn modelId="{717BE77C-1027-6244-94AB-FE1A1F25A6B5}" type="presOf" srcId="{75C9D8B4-593A-1447-A6AE-17FBD5B508D5}" destId="{CC7D6563-F6E6-E048-990E-3A0AEBA7CC84}" srcOrd="0" destOrd="0" presId="urn:microsoft.com/office/officeart/2005/8/layout/orgChart1"/>
    <dgm:cxn modelId="{5990A162-D7B3-BE45-95CE-D79C7A967827}" type="presOf" srcId="{615BBD52-6C66-BC44-A329-D09020EB523A}" destId="{FADFDC9C-38B2-2D40-B1B5-1D08C0FA3836}" srcOrd="0" destOrd="0" presId="urn:microsoft.com/office/officeart/2005/8/layout/orgChart1"/>
    <dgm:cxn modelId="{85370B77-FA8B-C546-ABAB-209545BD6E45}" type="presOf" srcId="{C7A42974-AD41-DC48-96C3-6B87FC95261D}" destId="{07626CB8-4BE2-6B40-832D-3A7160E67C0F}" srcOrd="0" destOrd="0" presId="urn:microsoft.com/office/officeart/2005/8/layout/orgChart1"/>
    <dgm:cxn modelId="{F47EAC66-AACC-1A4A-99BE-1534417F5829}" srcId="{C007AFEF-77ED-A04C-94E7-4915B8069100}" destId="{615BBD52-6C66-BC44-A329-D09020EB523A}" srcOrd="1" destOrd="0" parTransId="{75C9D8B4-593A-1447-A6AE-17FBD5B508D5}" sibTransId="{01D81940-0E0B-7E47-BE94-88FDC477A186}"/>
    <dgm:cxn modelId="{ED2708C4-323F-E54F-91D1-AFDBCF5E5DD5}" type="presOf" srcId="{D8B8D4C2-01FA-0E4D-89FC-B66D880DFEAA}" destId="{380FDD30-62FF-DD46-BED3-5EB1E39AE92F}" srcOrd="1" destOrd="0" presId="urn:microsoft.com/office/officeart/2005/8/layout/orgChart1"/>
    <dgm:cxn modelId="{DC396585-AECD-D345-909B-8D91514B2C86}" srcId="{C007AFEF-77ED-A04C-94E7-4915B8069100}" destId="{D8B8D4C2-01FA-0E4D-89FC-B66D880DFEAA}" srcOrd="0" destOrd="0" parTransId="{C7A42974-AD41-DC48-96C3-6B87FC95261D}" sibTransId="{E9E784CB-F854-B646-894D-4EFC654C9D59}"/>
    <dgm:cxn modelId="{446C96BE-0896-FC4E-8D34-5E1765D296D7}" type="presOf" srcId="{D8B8D4C2-01FA-0E4D-89FC-B66D880DFEAA}" destId="{9DB26432-18E4-EC4D-8AC2-DEBB48C0F6F5}" srcOrd="0" destOrd="0" presId="urn:microsoft.com/office/officeart/2005/8/layout/orgChart1"/>
    <dgm:cxn modelId="{B5F11835-5D68-6847-8539-36DA1218D238}" type="presOf" srcId="{C007AFEF-77ED-A04C-94E7-4915B8069100}" destId="{18552BA1-C839-1B4B-B27A-36D4ED1EB37A}" srcOrd="0" destOrd="0" presId="urn:microsoft.com/office/officeart/2005/8/layout/orgChart1"/>
    <dgm:cxn modelId="{73D3BA3B-D757-A34E-868C-1792A76E5589}" type="presOf" srcId="{615BBD52-6C66-BC44-A329-D09020EB523A}" destId="{1487DF68-3225-8349-AAB2-E61750E47429}" srcOrd="1" destOrd="0" presId="urn:microsoft.com/office/officeart/2005/8/layout/orgChart1"/>
    <dgm:cxn modelId="{5F14C486-A086-6C4B-A172-610F93838F99}" type="presParOf" srcId="{841BBA08-8022-F042-81CF-FB3D631E49E4}" destId="{FEFB0DC3-D8EB-0A41-818B-B5D40595ABC5}" srcOrd="0" destOrd="0" presId="urn:microsoft.com/office/officeart/2005/8/layout/orgChart1"/>
    <dgm:cxn modelId="{1A9B16C8-95EF-F54F-9E0D-0ADF793AF05C}" type="presParOf" srcId="{FEFB0DC3-D8EB-0A41-818B-B5D40595ABC5}" destId="{7A7CAE45-3F08-8C47-AC07-A9FBFD3EEB92}" srcOrd="0" destOrd="0" presId="urn:microsoft.com/office/officeart/2005/8/layout/orgChart1"/>
    <dgm:cxn modelId="{7B45EDED-C86A-B04D-802F-2B463F592601}" type="presParOf" srcId="{7A7CAE45-3F08-8C47-AC07-A9FBFD3EEB92}" destId="{18552BA1-C839-1B4B-B27A-36D4ED1EB37A}" srcOrd="0" destOrd="0" presId="urn:microsoft.com/office/officeart/2005/8/layout/orgChart1"/>
    <dgm:cxn modelId="{A85A81FA-B3B5-B848-BD96-858A1EBC857B}" type="presParOf" srcId="{7A7CAE45-3F08-8C47-AC07-A9FBFD3EEB92}" destId="{C46668A6-1330-E940-A049-C7006EF7116B}" srcOrd="1" destOrd="0" presId="urn:microsoft.com/office/officeart/2005/8/layout/orgChart1"/>
    <dgm:cxn modelId="{CF170B83-2EBD-4A40-8908-CA98AA007FEC}" type="presParOf" srcId="{FEFB0DC3-D8EB-0A41-818B-B5D40595ABC5}" destId="{D4EB464C-F8DC-B642-A8EC-63551CE2D982}" srcOrd="1" destOrd="0" presId="urn:microsoft.com/office/officeart/2005/8/layout/orgChart1"/>
    <dgm:cxn modelId="{18C2CD52-6137-2E44-BE39-E97F1BD46326}" type="presParOf" srcId="{D4EB464C-F8DC-B642-A8EC-63551CE2D982}" destId="{07626CB8-4BE2-6B40-832D-3A7160E67C0F}" srcOrd="0" destOrd="0" presId="urn:microsoft.com/office/officeart/2005/8/layout/orgChart1"/>
    <dgm:cxn modelId="{C509BAEC-0E3A-2347-B74C-7E808B840380}" type="presParOf" srcId="{D4EB464C-F8DC-B642-A8EC-63551CE2D982}" destId="{301D4E74-421A-D143-B265-1783617CEFDD}" srcOrd="1" destOrd="0" presId="urn:microsoft.com/office/officeart/2005/8/layout/orgChart1"/>
    <dgm:cxn modelId="{EDE65A50-C593-7D4A-A0F1-585D07E32F90}" type="presParOf" srcId="{301D4E74-421A-D143-B265-1783617CEFDD}" destId="{F953B989-AAA7-7E40-A237-DCF1FC44009E}" srcOrd="0" destOrd="0" presId="urn:microsoft.com/office/officeart/2005/8/layout/orgChart1"/>
    <dgm:cxn modelId="{4FE4731A-AADD-B748-9B6E-F84E36F5C9EF}" type="presParOf" srcId="{F953B989-AAA7-7E40-A237-DCF1FC44009E}" destId="{9DB26432-18E4-EC4D-8AC2-DEBB48C0F6F5}" srcOrd="0" destOrd="0" presId="urn:microsoft.com/office/officeart/2005/8/layout/orgChart1"/>
    <dgm:cxn modelId="{69D0763B-81AA-8141-90A2-4C4029BD134E}" type="presParOf" srcId="{F953B989-AAA7-7E40-A237-DCF1FC44009E}" destId="{380FDD30-62FF-DD46-BED3-5EB1E39AE92F}" srcOrd="1" destOrd="0" presId="urn:microsoft.com/office/officeart/2005/8/layout/orgChart1"/>
    <dgm:cxn modelId="{32BF182E-9F5F-B44A-B7F0-AD27AF2424EF}" type="presParOf" srcId="{301D4E74-421A-D143-B265-1783617CEFDD}" destId="{8C6879AA-2D75-3641-8F71-67B2C11C2C9B}" srcOrd="1" destOrd="0" presId="urn:microsoft.com/office/officeart/2005/8/layout/orgChart1"/>
    <dgm:cxn modelId="{E44375D0-E754-1242-A64F-C243E9464D96}" type="presParOf" srcId="{301D4E74-421A-D143-B265-1783617CEFDD}" destId="{A96AAED8-B53E-6347-A212-FBB5FF918499}" srcOrd="2" destOrd="0" presId="urn:microsoft.com/office/officeart/2005/8/layout/orgChart1"/>
    <dgm:cxn modelId="{39B1251C-DA2E-714A-82F9-FF8CB2D2EB6F}" type="presParOf" srcId="{D4EB464C-F8DC-B642-A8EC-63551CE2D982}" destId="{CC7D6563-F6E6-E048-990E-3A0AEBA7CC84}" srcOrd="2" destOrd="0" presId="urn:microsoft.com/office/officeart/2005/8/layout/orgChart1"/>
    <dgm:cxn modelId="{03B19D11-7409-C643-A0E7-FB7618A895E7}" type="presParOf" srcId="{D4EB464C-F8DC-B642-A8EC-63551CE2D982}" destId="{3FFC25F9-D36C-1044-AF49-D019D332DA2F}" srcOrd="3" destOrd="0" presId="urn:microsoft.com/office/officeart/2005/8/layout/orgChart1"/>
    <dgm:cxn modelId="{A0E8E998-4161-3149-B9FE-78A420CA7AAB}" type="presParOf" srcId="{3FFC25F9-D36C-1044-AF49-D019D332DA2F}" destId="{B7E5D419-BF4B-CC41-91B3-B66C3201336E}" srcOrd="0" destOrd="0" presId="urn:microsoft.com/office/officeart/2005/8/layout/orgChart1"/>
    <dgm:cxn modelId="{3998D5BA-0459-CF40-9C8E-294F52663D7A}" type="presParOf" srcId="{B7E5D419-BF4B-CC41-91B3-B66C3201336E}" destId="{FADFDC9C-38B2-2D40-B1B5-1D08C0FA3836}" srcOrd="0" destOrd="0" presId="urn:microsoft.com/office/officeart/2005/8/layout/orgChart1"/>
    <dgm:cxn modelId="{5A8583D9-63CB-F448-9293-45546C94E9F3}" type="presParOf" srcId="{B7E5D419-BF4B-CC41-91B3-B66C3201336E}" destId="{1487DF68-3225-8349-AAB2-E61750E47429}" srcOrd="1" destOrd="0" presId="urn:microsoft.com/office/officeart/2005/8/layout/orgChart1"/>
    <dgm:cxn modelId="{195562E7-85AF-134F-BF16-B82A2B4A70E2}" type="presParOf" srcId="{3FFC25F9-D36C-1044-AF49-D019D332DA2F}" destId="{653F476D-F04F-7248-9CD2-5623AF4BFACC}" srcOrd="1" destOrd="0" presId="urn:microsoft.com/office/officeart/2005/8/layout/orgChart1"/>
    <dgm:cxn modelId="{45AD4BB2-88AD-CB4A-BADF-19943301B80F}" type="presParOf" srcId="{3FFC25F9-D36C-1044-AF49-D019D332DA2F}" destId="{B7554E25-C4B6-5C4C-9E09-7655D1155B14}" srcOrd="2" destOrd="0" presId="urn:microsoft.com/office/officeart/2005/8/layout/orgChart1"/>
    <dgm:cxn modelId="{7021735F-BA9F-1E4A-B637-95FE01BCF92F}" type="presParOf" srcId="{FEFB0DC3-D8EB-0A41-818B-B5D40595ABC5}" destId="{5965A51C-B554-0345-A084-C45B678073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F4F898-4FD4-8241-BCA7-3ED8E2E97F95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4A337C9-6F7B-B442-B1D4-98FD1A9497AE}">
      <dgm:prSet phldrT="[文字]"/>
      <dgm:spPr/>
      <dgm:t>
        <a:bodyPr/>
        <a:lstStyle/>
        <a:p>
          <a:r>
            <a:rPr lang="zh-TW" dirty="0" smtClean="0"/>
            <a:t>分析</a:t>
          </a:r>
          <a:endParaRPr lang="zh-TW" altLang="en-US" dirty="0"/>
        </a:p>
      </dgm:t>
    </dgm:pt>
    <dgm:pt modelId="{A473A132-E527-2246-B213-973D844B8031}" type="parTrans" cxnId="{124C1FC5-DF23-FF41-BC1E-DFF6D90D07F3}">
      <dgm:prSet/>
      <dgm:spPr/>
      <dgm:t>
        <a:bodyPr/>
        <a:lstStyle/>
        <a:p>
          <a:endParaRPr lang="zh-TW" altLang="en-US"/>
        </a:p>
      </dgm:t>
    </dgm:pt>
    <dgm:pt modelId="{4F24B6F5-D091-7947-89D2-B782732005FE}" type="sibTrans" cxnId="{124C1FC5-DF23-FF41-BC1E-DFF6D90D07F3}">
      <dgm:prSet/>
      <dgm:spPr/>
      <dgm:t>
        <a:bodyPr/>
        <a:lstStyle/>
        <a:p>
          <a:endParaRPr lang="zh-TW" altLang="en-US"/>
        </a:p>
      </dgm:t>
    </dgm:pt>
    <dgm:pt modelId="{8FAD5BBD-55B0-694E-89A7-E0071851C7B6}">
      <dgm:prSet phldrT="[文字]"/>
      <dgm:spPr/>
      <dgm:t>
        <a:bodyPr/>
        <a:lstStyle/>
        <a:p>
          <a:r>
            <a:rPr lang="zh-TW" dirty="0" smtClean="0"/>
            <a:t>設計與發展</a:t>
          </a:r>
          <a:endParaRPr lang="zh-TW" altLang="en-US" dirty="0"/>
        </a:p>
      </dgm:t>
    </dgm:pt>
    <dgm:pt modelId="{1E231481-F3FD-2842-872A-5139C554E849}" type="parTrans" cxnId="{F21AABA8-BB76-B847-B4B7-5408CB4CDACC}">
      <dgm:prSet/>
      <dgm:spPr/>
      <dgm:t>
        <a:bodyPr/>
        <a:lstStyle/>
        <a:p>
          <a:endParaRPr lang="zh-TW" altLang="en-US"/>
        </a:p>
      </dgm:t>
    </dgm:pt>
    <dgm:pt modelId="{CD39B290-0081-6749-89CC-6CC908B00E1C}" type="sibTrans" cxnId="{F21AABA8-BB76-B847-B4B7-5408CB4CDACC}">
      <dgm:prSet/>
      <dgm:spPr/>
      <dgm:t>
        <a:bodyPr/>
        <a:lstStyle/>
        <a:p>
          <a:endParaRPr lang="zh-TW" altLang="en-US"/>
        </a:p>
      </dgm:t>
    </dgm:pt>
    <dgm:pt modelId="{984712C7-F28B-6541-A899-F7EEAA0793C9}">
      <dgm:prSet phldrT="[文字]"/>
      <dgm:spPr/>
      <dgm:t>
        <a:bodyPr/>
        <a:lstStyle/>
        <a:p>
          <a:r>
            <a:rPr lang="zh-TW" dirty="0" smtClean="0"/>
            <a:t>執行</a:t>
          </a:r>
          <a:endParaRPr lang="zh-TW" altLang="en-US" dirty="0"/>
        </a:p>
      </dgm:t>
    </dgm:pt>
    <dgm:pt modelId="{0630E230-22D1-5246-B035-D3CFA1F233B9}" type="parTrans" cxnId="{0BD6EF0C-7536-8249-9345-F5D53F13DA33}">
      <dgm:prSet/>
      <dgm:spPr/>
      <dgm:t>
        <a:bodyPr/>
        <a:lstStyle/>
        <a:p>
          <a:endParaRPr lang="zh-TW" altLang="en-US"/>
        </a:p>
      </dgm:t>
    </dgm:pt>
    <dgm:pt modelId="{04F8B181-C6B2-0D47-9D4B-18789D1AF39F}" type="sibTrans" cxnId="{0BD6EF0C-7536-8249-9345-F5D53F13DA33}">
      <dgm:prSet/>
      <dgm:spPr/>
      <dgm:t>
        <a:bodyPr/>
        <a:lstStyle/>
        <a:p>
          <a:endParaRPr lang="zh-TW" altLang="en-US"/>
        </a:p>
      </dgm:t>
    </dgm:pt>
    <dgm:pt modelId="{56E5B76E-1E3D-CA49-ABF7-00482E982162}">
      <dgm:prSet phldrT="[文字]"/>
      <dgm:spPr/>
      <dgm:t>
        <a:bodyPr/>
        <a:lstStyle/>
        <a:p>
          <a:r>
            <a:rPr lang="zh-TW" dirty="0" smtClean="0"/>
            <a:t>評估</a:t>
          </a:r>
          <a:endParaRPr lang="zh-TW" altLang="en-US" dirty="0"/>
        </a:p>
      </dgm:t>
    </dgm:pt>
    <dgm:pt modelId="{4FD91364-FC8C-9A4D-BF9C-C583091D6E90}" type="parTrans" cxnId="{F0A484A2-B7C5-7B44-B2A3-00B6B1DB789F}">
      <dgm:prSet/>
      <dgm:spPr/>
      <dgm:t>
        <a:bodyPr/>
        <a:lstStyle/>
        <a:p>
          <a:endParaRPr lang="zh-TW" altLang="en-US"/>
        </a:p>
      </dgm:t>
    </dgm:pt>
    <dgm:pt modelId="{3EA8EB4D-7890-8A42-A63F-B6B3D5486AC8}" type="sibTrans" cxnId="{F0A484A2-B7C5-7B44-B2A3-00B6B1DB789F}">
      <dgm:prSet/>
      <dgm:spPr/>
      <dgm:t>
        <a:bodyPr/>
        <a:lstStyle/>
        <a:p>
          <a:endParaRPr lang="zh-TW" altLang="en-US"/>
        </a:p>
      </dgm:t>
    </dgm:pt>
    <dgm:pt modelId="{274AF0C2-7365-6B41-AC73-965E6916EE38}" type="pres">
      <dgm:prSet presAssocID="{4CF4F898-4FD4-8241-BCA7-3ED8E2E97F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D4188C6-CB9D-D847-A26B-732588917948}" type="pres">
      <dgm:prSet presAssocID="{04A337C9-6F7B-B442-B1D4-98FD1A9497AE}" presName="node" presStyleLbl="node1" presStyleIdx="0" presStyleCnt="4" custScaleX="134909" custScaleY="9790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B702E6-1D15-9F49-8348-7DEE675E4462}" type="pres">
      <dgm:prSet presAssocID="{04A337C9-6F7B-B442-B1D4-98FD1A9497AE}" presName="spNode" presStyleCnt="0"/>
      <dgm:spPr/>
    </dgm:pt>
    <dgm:pt modelId="{27415981-3C98-BA46-981D-AFAE9E6D5BCC}" type="pres">
      <dgm:prSet presAssocID="{4F24B6F5-D091-7947-89D2-B782732005FE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6BEB6DD6-03A0-D947-BCFC-1F2EDA5DCBC5}" type="pres">
      <dgm:prSet presAssocID="{8FAD5BBD-55B0-694E-89A7-E0071851C7B6}" presName="node" presStyleLbl="node1" presStyleIdx="1" presStyleCnt="4" custScaleX="119805" custScaleY="825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550CE6-4AD3-E34F-A31D-30FF84A55233}" type="pres">
      <dgm:prSet presAssocID="{8FAD5BBD-55B0-694E-89A7-E0071851C7B6}" presName="spNode" presStyleCnt="0"/>
      <dgm:spPr/>
    </dgm:pt>
    <dgm:pt modelId="{96EB60A1-0BCF-DB4C-A9E6-DFF61B37CEB5}" type="pres">
      <dgm:prSet presAssocID="{CD39B290-0081-6749-89CC-6CC908B00E1C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343B0280-3D0F-4748-A1B0-EEB031659290}" type="pres">
      <dgm:prSet presAssocID="{984712C7-F28B-6541-A899-F7EEAA0793C9}" presName="node" presStyleLbl="node1" presStyleIdx="2" presStyleCnt="4" custScaleX="135863" custScaleY="870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7C35EF-4D48-1844-870A-B23FBCF4A409}" type="pres">
      <dgm:prSet presAssocID="{984712C7-F28B-6541-A899-F7EEAA0793C9}" presName="spNode" presStyleCnt="0"/>
      <dgm:spPr/>
    </dgm:pt>
    <dgm:pt modelId="{797648D0-6BDB-A24F-A24E-B9E46E7047F3}" type="pres">
      <dgm:prSet presAssocID="{04F8B181-C6B2-0D47-9D4B-18789D1AF39F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7E7B5ED7-D342-914F-A892-873EFA9337E7}" type="pres">
      <dgm:prSet presAssocID="{56E5B76E-1E3D-CA49-ABF7-00482E982162}" presName="node" presStyleLbl="node1" presStyleIdx="3" presStyleCnt="4" custScaleX="137518" custScaleY="904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DE42E7-B149-E942-B4CA-608FA372905C}" type="pres">
      <dgm:prSet presAssocID="{56E5B76E-1E3D-CA49-ABF7-00482E982162}" presName="spNode" presStyleCnt="0"/>
      <dgm:spPr/>
    </dgm:pt>
    <dgm:pt modelId="{94A2C048-DEE3-064F-AB88-8B359F3AFD49}" type="pres">
      <dgm:prSet presAssocID="{3EA8EB4D-7890-8A42-A63F-B6B3D5486AC8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BD6EF0C-7536-8249-9345-F5D53F13DA33}" srcId="{4CF4F898-4FD4-8241-BCA7-3ED8E2E97F95}" destId="{984712C7-F28B-6541-A899-F7EEAA0793C9}" srcOrd="2" destOrd="0" parTransId="{0630E230-22D1-5246-B035-D3CFA1F233B9}" sibTransId="{04F8B181-C6B2-0D47-9D4B-18789D1AF39F}"/>
    <dgm:cxn modelId="{0930AEC0-DBC1-B341-85C9-DE33885B00EF}" type="presOf" srcId="{CD39B290-0081-6749-89CC-6CC908B00E1C}" destId="{96EB60A1-0BCF-DB4C-A9E6-DFF61B37CEB5}" srcOrd="0" destOrd="0" presId="urn:microsoft.com/office/officeart/2005/8/layout/cycle6"/>
    <dgm:cxn modelId="{F0A484A2-B7C5-7B44-B2A3-00B6B1DB789F}" srcId="{4CF4F898-4FD4-8241-BCA7-3ED8E2E97F95}" destId="{56E5B76E-1E3D-CA49-ABF7-00482E982162}" srcOrd="3" destOrd="0" parTransId="{4FD91364-FC8C-9A4D-BF9C-C583091D6E90}" sibTransId="{3EA8EB4D-7890-8A42-A63F-B6B3D5486AC8}"/>
    <dgm:cxn modelId="{2AC9B21E-7257-894E-905A-43AD920216FC}" type="presOf" srcId="{4CF4F898-4FD4-8241-BCA7-3ED8E2E97F95}" destId="{274AF0C2-7365-6B41-AC73-965E6916EE38}" srcOrd="0" destOrd="0" presId="urn:microsoft.com/office/officeart/2005/8/layout/cycle6"/>
    <dgm:cxn modelId="{F21AABA8-BB76-B847-B4B7-5408CB4CDACC}" srcId="{4CF4F898-4FD4-8241-BCA7-3ED8E2E97F95}" destId="{8FAD5BBD-55B0-694E-89A7-E0071851C7B6}" srcOrd="1" destOrd="0" parTransId="{1E231481-F3FD-2842-872A-5139C554E849}" sibTransId="{CD39B290-0081-6749-89CC-6CC908B00E1C}"/>
    <dgm:cxn modelId="{68316881-808A-A943-B800-F7F206406E25}" type="presOf" srcId="{984712C7-F28B-6541-A899-F7EEAA0793C9}" destId="{343B0280-3D0F-4748-A1B0-EEB031659290}" srcOrd="0" destOrd="0" presId="urn:microsoft.com/office/officeart/2005/8/layout/cycle6"/>
    <dgm:cxn modelId="{05BEFD3E-8441-BE41-99C0-52539A8B01F8}" type="presOf" srcId="{56E5B76E-1E3D-CA49-ABF7-00482E982162}" destId="{7E7B5ED7-D342-914F-A892-873EFA9337E7}" srcOrd="0" destOrd="0" presId="urn:microsoft.com/office/officeart/2005/8/layout/cycle6"/>
    <dgm:cxn modelId="{C03933BA-BCCE-C84E-A41B-1CC7190A044D}" type="presOf" srcId="{8FAD5BBD-55B0-694E-89A7-E0071851C7B6}" destId="{6BEB6DD6-03A0-D947-BCFC-1F2EDA5DCBC5}" srcOrd="0" destOrd="0" presId="urn:microsoft.com/office/officeart/2005/8/layout/cycle6"/>
    <dgm:cxn modelId="{3D9C5D75-9E91-6442-9C60-4B06F71CC6E6}" type="presOf" srcId="{04A337C9-6F7B-B442-B1D4-98FD1A9497AE}" destId="{ED4188C6-CB9D-D847-A26B-732588917948}" srcOrd="0" destOrd="0" presId="urn:microsoft.com/office/officeart/2005/8/layout/cycle6"/>
    <dgm:cxn modelId="{20C786BA-2B29-EE44-AE16-CF7025D437B0}" type="presOf" srcId="{3EA8EB4D-7890-8A42-A63F-B6B3D5486AC8}" destId="{94A2C048-DEE3-064F-AB88-8B359F3AFD49}" srcOrd="0" destOrd="0" presId="urn:microsoft.com/office/officeart/2005/8/layout/cycle6"/>
    <dgm:cxn modelId="{DF326DEF-C170-2A41-A555-BBAE5500B98A}" type="presOf" srcId="{04F8B181-C6B2-0D47-9D4B-18789D1AF39F}" destId="{797648D0-6BDB-A24F-A24E-B9E46E7047F3}" srcOrd="0" destOrd="0" presId="urn:microsoft.com/office/officeart/2005/8/layout/cycle6"/>
    <dgm:cxn modelId="{124C1FC5-DF23-FF41-BC1E-DFF6D90D07F3}" srcId="{4CF4F898-4FD4-8241-BCA7-3ED8E2E97F95}" destId="{04A337C9-6F7B-B442-B1D4-98FD1A9497AE}" srcOrd="0" destOrd="0" parTransId="{A473A132-E527-2246-B213-973D844B8031}" sibTransId="{4F24B6F5-D091-7947-89D2-B782732005FE}"/>
    <dgm:cxn modelId="{0FCEF37C-4B80-3F45-AF15-B828597CD886}" type="presOf" srcId="{4F24B6F5-D091-7947-89D2-B782732005FE}" destId="{27415981-3C98-BA46-981D-AFAE9E6D5BCC}" srcOrd="0" destOrd="0" presId="urn:microsoft.com/office/officeart/2005/8/layout/cycle6"/>
    <dgm:cxn modelId="{F227277B-8B61-0F44-97C7-9FC340372855}" type="presParOf" srcId="{274AF0C2-7365-6B41-AC73-965E6916EE38}" destId="{ED4188C6-CB9D-D847-A26B-732588917948}" srcOrd="0" destOrd="0" presId="urn:microsoft.com/office/officeart/2005/8/layout/cycle6"/>
    <dgm:cxn modelId="{CCAF6207-DE1D-FF4F-9173-BB3DFF4610C0}" type="presParOf" srcId="{274AF0C2-7365-6B41-AC73-965E6916EE38}" destId="{34B702E6-1D15-9F49-8348-7DEE675E4462}" srcOrd="1" destOrd="0" presId="urn:microsoft.com/office/officeart/2005/8/layout/cycle6"/>
    <dgm:cxn modelId="{0DA68566-19FA-4C45-A648-B15F5A4A5878}" type="presParOf" srcId="{274AF0C2-7365-6B41-AC73-965E6916EE38}" destId="{27415981-3C98-BA46-981D-AFAE9E6D5BCC}" srcOrd="2" destOrd="0" presId="urn:microsoft.com/office/officeart/2005/8/layout/cycle6"/>
    <dgm:cxn modelId="{F85233CB-051A-9D4B-A1A8-C263B53E3B18}" type="presParOf" srcId="{274AF0C2-7365-6B41-AC73-965E6916EE38}" destId="{6BEB6DD6-03A0-D947-BCFC-1F2EDA5DCBC5}" srcOrd="3" destOrd="0" presId="urn:microsoft.com/office/officeart/2005/8/layout/cycle6"/>
    <dgm:cxn modelId="{6FF621CF-FB87-A640-88B4-8A5CD49CA1AD}" type="presParOf" srcId="{274AF0C2-7365-6B41-AC73-965E6916EE38}" destId="{98550CE6-4AD3-E34F-A31D-30FF84A55233}" srcOrd="4" destOrd="0" presId="urn:microsoft.com/office/officeart/2005/8/layout/cycle6"/>
    <dgm:cxn modelId="{57BB8B52-09C5-E64D-92F6-B55E3FE07508}" type="presParOf" srcId="{274AF0C2-7365-6B41-AC73-965E6916EE38}" destId="{96EB60A1-0BCF-DB4C-A9E6-DFF61B37CEB5}" srcOrd="5" destOrd="0" presId="urn:microsoft.com/office/officeart/2005/8/layout/cycle6"/>
    <dgm:cxn modelId="{F9168D92-DFFF-E04D-AB54-98FE9ABF1DFF}" type="presParOf" srcId="{274AF0C2-7365-6B41-AC73-965E6916EE38}" destId="{343B0280-3D0F-4748-A1B0-EEB031659290}" srcOrd="6" destOrd="0" presId="urn:microsoft.com/office/officeart/2005/8/layout/cycle6"/>
    <dgm:cxn modelId="{D244A73C-452C-3544-A8D2-BAAFFCCA1FD3}" type="presParOf" srcId="{274AF0C2-7365-6B41-AC73-965E6916EE38}" destId="{447C35EF-4D48-1844-870A-B23FBCF4A409}" srcOrd="7" destOrd="0" presId="urn:microsoft.com/office/officeart/2005/8/layout/cycle6"/>
    <dgm:cxn modelId="{72425393-1AC6-0F4E-80A0-D66D62BA32B6}" type="presParOf" srcId="{274AF0C2-7365-6B41-AC73-965E6916EE38}" destId="{797648D0-6BDB-A24F-A24E-B9E46E7047F3}" srcOrd="8" destOrd="0" presId="urn:microsoft.com/office/officeart/2005/8/layout/cycle6"/>
    <dgm:cxn modelId="{E0B88513-5677-0A4C-AF22-F88D25B127EA}" type="presParOf" srcId="{274AF0C2-7365-6B41-AC73-965E6916EE38}" destId="{7E7B5ED7-D342-914F-A892-873EFA9337E7}" srcOrd="9" destOrd="0" presId="urn:microsoft.com/office/officeart/2005/8/layout/cycle6"/>
    <dgm:cxn modelId="{A610873B-CDF3-1247-92B4-CC544AFD0018}" type="presParOf" srcId="{274AF0C2-7365-6B41-AC73-965E6916EE38}" destId="{92DE42E7-B149-E942-B4CA-608FA372905C}" srcOrd="10" destOrd="0" presId="urn:microsoft.com/office/officeart/2005/8/layout/cycle6"/>
    <dgm:cxn modelId="{1339FC89-0E87-A449-99B9-69421CDA1712}" type="presParOf" srcId="{274AF0C2-7365-6B41-AC73-965E6916EE38}" destId="{94A2C048-DEE3-064F-AB88-8B359F3AFD4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D6563-F6E6-E048-990E-3A0AEBA7CC84}">
      <dsp:nvSpPr>
        <dsp:cNvPr id="0" name=""/>
        <dsp:cNvSpPr/>
      </dsp:nvSpPr>
      <dsp:spPr>
        <a:xfrm>
          <a:off x="3953447" y="1911003"/>
          <a:ext cx="2184793" cy="85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158"/>
              </a:lnTo>
              <a:lnTo>
                <a:pt x="2184793" y="426158"/>
              </a:lnTo>
              <a:lnTo>
                <a:pt x="2184793" y="8523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6CB8-4BE2-6B40-832D-3A7160E67C0F}">
      <dsp:nvSpPr>
        <dsp:cNvPr id="0" name=""/>
        <dsp:cNvSpPr/>
      </dsp:nvSpPr>
      <dsp:spPr>
        <a:xfrm>
          <a:off x="1883067" y="1911003"/>
          <a:ext cx="2070380" cy="852317"/>
        </a:xfrm>
        <a:custGeom>
          <a:avLst/>
          <a:gdLst/>
          <a:ahLst/>
          <a:cxnLst/>
          <a:rect l="0" t="0" r="0" b="0"/>
          <a:pathLst>
            <a:path>
              <a:moveTo>
                <a:pt x="2070380" y="0"/>
              </a:moveTo>
              <a:lnTo>
                <a:pt x="2070380" y="426158"/>
              </a:lnTo>
              <a:lnTo>
                <a:pt x="0" y="426158"/>
              </a:lnTo>
              <a:lnTo>
                <a:pt x="0" y="85231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52BA1-C839-1B4B-B27A-36D4ED1EB37A}">
      <dsp:nvSpPr>
        <dsp:cNvPr id="0" name=""/>
        <dsp:cNvSpPr/>
      </dsp:nvSpPr>
      <dsp:spPr>
        <a:xfrm>
          <a:off x="257" y="189139"/>
          <a:ext cx="7906379" cy="1721863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smtClean="0"/>
            <a:t>HTML/JS/CSS</a:t>
          </a:r>
          <a:endParaRPr lang="zh-TW" altLang="en-US" sz="4700" kern="1200" dirty="0"/>
        </a:p>
      </dsp:txBody>
      <dsp:txXfrm>
        <a:off x="257" y="189139"/>
        <a:ext cx="7906379" cy="1721863"/>
      </dsp:txXfrm>
    </dsp:sp>
    <dsp:sp modelId="{9DB26432-18E4-EC4D-8AC2-DEBB48C0F6F5}">
      <dsp:nvSpPr>
        <dsp:cNvPr id="0" name=""/>
        <dsp:cNvSpPr/>
      </dsp:nvSpPr>
      <dsp:spPr>
        <a:xfrm>
          <a:off x="124432" y="2763320"/>
          <a:ext cx="3517270" cy="1034084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err="1" smtClean="0"/>
            <a:t>QRcode</a:t>
          </a:r>
          <a:endParaRPr lang="zh-TW" altLang="en-US" sz="4700" kern="1200" dirty="0"/>
        </a:p>
      </dsp:txBody>
      <dsp:txXfrm>
        <a:off x="124432" y="2763320"/>
        <a:ext cx="3517270" cy="1034084"/>
      </dsp:txXfrm>
    </dsp:sp>
    <dsp:sp modelId="{FADFDC9C-38B2-2D40-B1B5-1D08C0FA3836}">
      <dsp:nvSpPr>
        <dsp:cNvPr id="0" name=""/>
        <dsp:cNvSpPr/>
      </dsp:nvSpPr>
      <dsp:spPr>
        <a:xfrm>
          <a:off x="4494019" y="2763320"/>
          <a:ext cx="3288443" cy="1148172"/>
        </a:xfrm>
        <a:prstGeom prst="rect">
          <a:avLst/>
        </a:prstGeom>
        <a:gradFill rotWithShape="0">
          <a:gsLst>
            <a:gs pos="0">
              <a:srgbClr val="00B0F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700" kern="1200" dirty="0" smtClean="0"/>
            <a:t>AR(</a:t>
          </a:r>
          <a:r>
            <a:rPr lang="en-US" altLang="zh-TW" sz="4700" kern="1200" dirty="0" err="1" smtClean="0"/>
            <a:t>Arusma</a:t>
          </a:r>
          <a:r>
            <a:rPr lang="en-US" altLang="zh-TW" sz="4700" kern="1200" dirty="0" smtClean="0"/>
            <a:t>)</a:t>
          </a:r>
          <a:endParaRPr lang="zh-TW" altLang="en-US" sz="4700" kern="1200" dirty="0"/>
        </a:p>
      </dsp:txBody>
      <dsp:txXfrm>
        <a:off x="4494019" y="2763320"/>
        <a:ext cx="3288443" cy="114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188C6-CB9D-D847-A26B-732588917948}">
      <dsp:nvSpPr>
        <dsp:cNvPr id="0" name=""/>
        <dsp:cNvSpPr/>
      </dsp:nvSpPr>
      <dsp:spPr>
        <a:xfrm>
          <a:off x="2952888" y="48611"/>
          <a:ext cx="2611368" cy="1231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 smtClean="0"/>
            <a:t>分析</a:t>
          </a:r>
          <a:endParaRPr lang="zh-TW" altLang="en-US" sz="3100" kern="1200" dirty="0"/>
        </a:p>
      </dsp:txBody>
      <dsp:txXfrm>
        <a:off x="3013023" y="108746"/>
        <a:ext cx="2491098" cy="1111595"/>
      </dsp:txXfrm>
    </dsp:sp>
    <dsp:sp modelId="{27415981-3C98-BA46-981D-AFAE9E6D5BCC}">
      <dsp:nvSpPr>
        <dsp:cNvPr id="0" name=""/>
        <dsp:cNvSpPr/>
      </dsp:nvSpPr>
      <dsp:spPr>
        <a:xfrm>
          <a:off x="2181987" y="664543"/>
          <a:ext cx="4153169" cy="4153169"/>
        </a:xfrm>
        <a:custGeom>
          <a:avLst/>
          <a:gdLst/>
          <a:ahLst/>
          <a:cxnLst/>
          <a:rect l="0" t="0" r="0" b="0"/>
          <a:pathLst>
            <a:path>
              <a:moveTo>
                <a:pt x="3392370" y="470063"/>
              </a:moveTo>
              <a:arcTo wR="2076584" hR="2076584" stAng="18559106" swAng="21500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B6DD6-03A0-D947-BCFC-1F2EDA5DCBC5}">
      <dsp:nvSpPr>
        <dsp:cNvPr id="0" name=""/>
        <dsp:cNvSpPr/>
      </dsp:nvSpPr>
      <dsp:spPr>
        <a:xfrm>
          <a:off x="5175653" y="2221609"/>
          <a:ext cx="2319007" cy="10390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 smtClean="0"/>
            <a:t>設計與發展</a:t>
          </a:r>
          <a:endParaRPr lang="zh-TW" altLang="en-US" sz="3100" kern="1200" dirty="0"/>
        </a:p>
      </dsp:txBody>
      <dsp:txXfrm>
        <a:off x="5226375" y="2272331"/>
        <a:ext cx="2217563" cy="937593"/>
      </dsp:txXfrm>
    </dsp:sp>
    <dsp:sp modelId="{96EB60A1-0BCF-DB4C-A9E6-DFF61B37CEB5}">
      <dsp:nvSpPr>
        <dsp:cNvPr id="0" name=""/>
        <dsp:cNvSpPr/>
      </dsp:nvSpPr>
      <dsp:spPr>
        <a:xfrm>
          <a:off x="2181987" y="664543"/>
          <a:ext cx="4153169" cy="4153169"/>
        </a:xfrm>
        <a:custGeom>
          <a:avLst/>
          <a:gdLst/>
          <a:ahLst/>
          <a:cxnLst/>
          <a:rect l="0" t="0" r="0" b="0"/>
          <a:pathLst>
            <a:path>
              <a:moveTo>
                <a:pt x="4083864" y="2608594"/>
              </a:moveTo>
              <a:arcTo wR="2076584" hR="2076584" stAng="890662" swAng="213071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B0280-3D0F-4748-A1B0-EEB031659290}">
      <dsp:nvSpPr>
        <dsp:cNvPr id="0" name=""/>
        <dsp:cNvSpPr/>
      </dsp:nvSpPr>
      <dsp:spPr>
        <a:xfrm>
          <a:off x="2943655" y="4270206"/>
          <a:ext cx="2629834" cy="10950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 smtClean="0"/>
            <a:t>執行</a:t>
          </a:r>
          <a:endParaRPr lang="zh-TW" altLang="en-US" sz="3100" kern="1200" dirty="0"/>
        </a:p>
      </dsp:txBody>
      <dsp:txXfrm>
        <a:off x="2997109" y="4323660"/>
        <a:ext cx="2522926" cy="988105"/>
      </dsp:txXfrm>
    </dsp:sp>
    <dsp:sp modelId="{797648D0-6BDB-A24F-A24E-B9E46E7047F3}">
      <dsp:nvSpPr>
        <dsp:cNvPr id="0" name=""/>
        <dsp:cNvSpPr/>
      </dsp:nvSpPr>
      <dsp:spPr>
        <a:xfrm>
          <a:off x="2181987" y="664543"/>
          <a:ext cx="4153169" cy="4153169"/>
        </a:xfrm>
        <a:custGeom>
          <a:avLst/>
          <a:gdLst/>
          <a:ahLst/>
          <a:cxnLst/>
          <a:rect l="0" t="0" r="0" b="0"/>
          <a:pathLst>
            <a:path>
              <a:moveTo>
                <a:pt x="752076" y="3675923"/>
              </a:moveTo>
              <a:arcTo wR="2076584" hR="2076584" stAng="7777812" swAng="204735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B5ED7-D342-914F-A892-873EFA9337E7}">
      <dsp:nvSpPr>
        <dsp:cNvPr id="0" name=""/>
        <dsp:cNvSpPr/>
      </dsp:nvSpPr>
      <dsp:spPr>
        <a:xfrm>
          <a:off x="851053" y="2172075"/>
          <a:ext cx="2661869" cy="1138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 smtClean="0"/>
            <a:t>評估</a:t>
          </a:r>
          <a:endParaRPr lang="zh-TW" altLang="en-US" sz="3100" kern="1200" dirty="0"/>
        </a:p>
      </dsp:txBody>
      <dsp:txXfrm>
        <a:off x="906611" y="2227633"/>
        <a:ext cx="2550753" cy="1026989"/>
      </dsp:txXfrm>
    </dsp:sp>
    <dsp:sp modelId="{94A2C048-DEE3-064F-AB88-8B359F3AFD49}">
      <dsp:nvSpPr>
        <dsp:cNvPr id="0" name=""/>
        <dsp:cNvSpPr/>
      </dsp:nvSpPr>
      <dsp:spPr>
        <a:xfrm>
          <a:off x="2181987" y="664543"/>
          <a:ext cx="4153169" cy="4153169"/>
        </a:xfrm>
        <a:custGeom>
          <a:avLst/>
          <a:gdLst/>
          <a:ahLst/>
          <a:cxnLst/>
          <a:rect l="0" t="0" r="0" b="0"/>
          <a:pathLst>
            <a:path>
              <a:moveTo>
                <a:pt x="82962" y="1495486"/>
              </a:moveTo>
              <a:arcTo wR="2076584" hR="2076584" stAng="11775017" swAng="206668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http://utcs.csie.org/~u10416001/2016-Introduction_to_E-Learning/pla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bg2">
                <a:tint val="97000"/>
                <a:hueMod val="92000"/>
                <a:satMod val="169000"/>
                <a:lumMod val="36000"/>
                <a:lumOff val="64000"/>
              </a:schemeClr>
            </a:gs>
            <a:gs pos="88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1" y="3717212"/>
            <a:ext cx="5519187" cy="2452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2935" y="457200"/>
            <a:ext cx="11410398" cy="1495547"/>
          </a:xfrm>
        </p:spPr>
        <p:txBody>
          <a:bodyPr>
            <a:noAutofit/>
          </a:bodyPr>
          <a:lstStyle/>
          <a:p>
            <a:r>
              <a:rPr kumimoji="1" lang="zh-TW" altLang="en-US" sz="65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數位學習概論期末專題企劃案</a:t>
            </a:r>
            <a:endParaRPr kumimoji="1" lang="zh-TW" altLang="en-US" sz="6500" b="1" dirty="0">
              <a:solidFill>
                <a:schemeClr val="bg1"/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935" y="4332572"/>
            <a:ext cx="2556574" cy="702388"/>
          </a:xfrm>
        </p:spPr>
        <p:txBody>
          <a:bodyPr>
            <a:normAutofit/>
          </a:bodyPr>
          <a:lstStyle/>
          <a:p>
            <a:r>
              <a:rPr kumimoji="1" lang="zh-TW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企劃執行：</a:t>
            </a:r>
            <a:endParaRPr kumimoji="1" lang="zh-TW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64088" y="1952747"/>
            <a:ext cx="5283380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Hannotate TC" charset="-120"/>
                <a:ea typeface="Hannotate TC" charset="-120"/>
                <a:cs typeface="Hannotate TC" charset="-120"/>
              </a:rPr>
              <a:t>校園植物介紹</a:t>
            </a:r>
            <a:endParaRPr kumimoji="1" lang="zh-TW" alt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60293" y="4943698"/>
            <a:ext cx="488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10416001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黃志揚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Ｕ</a:t>
            </a:r>
            <a:r>
              <a:rPr kumimoji="1" lang="en-US" altLang="zh-TW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10416017		</a:t>
            </a:r>
            <a:r>
              <a:rPr kumimoji="1" lang="zh-TW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何玟叡</a:t>
            </a:r>
            <a:endParaRPr kumimoji="1" lang="zh-TW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 </a:t>
            </a:r>
            <a:r>
              <a:rPr lang="zh-TW" altLang="en-US" sz="5400" b="1" dirty="0">
                <a:latin typeface="Hannotate TC" charset="-120"/>
                <a:ea typeface="Hannotate TC" charset="-120"/>
                <a:cs typeface="Hannotate TC" charset="-120"/>
              </a:rPr>
              <a:t>校園植物導覽 以臺北市立大學為例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flipH="1">
            <a:off x="2171697" y="1071265"/>
            <a:ext cx="16165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500" b="1" smtClean="0">
                <a:latin typeface="Hannotate TC" charset="-120"/>
                <a:ea typeface="Hannotate TC" charset="-120"/>
                <a:cs typeface="Hannotate TC" charset="-120"/>
              </a:rPr>
              <a:t>動機</a:t>
            </a:r>
            <a:endParaRPr kumimoji="1" lang="zh-TW" altLang="en-US" sz="55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7941126" y="1097501"/>
            <a:ext cx="16165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500" b="1" dirty="0" smtClean="0">
                <a:latin typeface="Hannotate TC" charset="-120"/>
                <a:ea typeface="Hannotate TC" charset="-120"/>
                <a:cs typeface="Hannotate TC" charset="-120"/>
              </a:rPr>
              <a:t>目標</a:t>
            </a:r>
            <a:endParaRPr kumimoji="1" lang="en-US" altLang="zh-TW" sz="5500" b="1" dirty="0" smtClean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882244" y="2384967"/>
            <a:ext cx="3734294" cy="628359"/>
          </a:xfrm>
        </p:spPr>
        <p:txBody>
          <a:bodyPr>
            <a:normAutofit fontScale="90000"/>
          </a:bodyPr>
          <a:lstStyle/>
          <a:p>
            <a:r>
              <a:rPr kumimoji="1" lang="zh-TW" altLang="en-US" sz="3000" dirty="0" smtClean="0"/>
              <a:t>●便利地介紹校園植物</a:t>
            </a:r>
            <a:endParaRPr kumimoji="1" lang="zh-TW" altLang="en-US" sz="30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84212" y="2335124"/>
            <a:ext cx="4704217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●本學期參與數位學習概論</a:t>
            </a:r>
            <a:endParaRPr kumimoji="1" lang="zh-TW" altLang="en-US" sz="30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684211" y="3451497"/>
            <a:ext cx="4704217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●校園許多植物並無解說牌</a:t>
            </a:r>
            <a:endParaRPr kumimoji="1" lang="zh-TW" altLang="en-US" sz="30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84210" y="4612505"/>
            <a:ext cx="4851176" cy="6283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TW" altLang="en-US" sz="3000" dirty="0" smtClean="0"/>
              <a:t>●引發大家了解自己校園環境</a:t>
            </a:r>
            <a:endParaRPr kumimoji="1"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92243" y="3251894"/>
            <a:ext cx="560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/>
              <a:t>►</a:t>
            </a:r>
            <a:r>
              <a:rPr kumimoji="1" lang="zh-TW" altLang="en-US" sz="3000" dirty="0" smtClean="0"/>
              <a:t>製作網頁及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連結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►製作擴增實境增加使用者興趣</a:t>
            </a:r>
            <a:endParaRPr kumimoji="1" lang="en-US" altLang="zh-TW" sz="3000" dirty="0"/>
          </a:p>
          <a:p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3972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9" grpId="0"/>
      <p:bldP spid="10" grpId="0"/>
      <p:bldP spid="11" grpId="0"/>
      <p:bldP spid="12" grpId="0"/>
      <p:bldP spid="1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執行及分工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80102443"/>
              </p:ext>
            </p:extLst>
          </p:nvPr>
        </p:nvGraphicFramePr>
        <p:xfrm>
          <a:off x="2179858" y="1715362"/>
          <a:ext cx="7906895" cy="41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073593" y="3215918"/>
            <a:ext cx="2119423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latin typeface="Hannotate TC" charset="-120"/>
                <a:ea typeface="Hannotate TC" charset="-120"/>
                <a:cs typeface="Hannotate TC" charset="-120"/>
              </a:rPr>
              <a:t>By Tony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64913" y="5706040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96849" y="5727682"/>
            <a:ext cx="2450714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4000" b="1" smtClean="0">
                <a:latin typeface="Hannotate TC" charset="-120"/>
                <a:ea typeface="Hannotate TC" charset="-120"/>
                <a:cs typeface="Hannotate TC" charset="-120"/>
              </a:rPr>
              <a:t>By Wayne</a:t>
            </a:r>
            <a:endParaRPr kumimoji="1" lang="zh-TW" altLang="en-US" sz="4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179858" y="1993160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tx2">
                    <a:lumMod val="20000"/>
                    <a:lumOff val="80000"/>
                  </a:schemeClr>
                </a:solidFill>
                <a:hlinkClick r:id="rId8"/>
              </a:rPr>
              <a:t>http://</a:t>
            </a:r>
            <a:r>
              <a:rPr kumimoji="1" lang="en-US" altLang="zh-TW" dirty="0" err="1">
                <a:solidFill>
                  <a:schemeClr val="tx2">
                    <a:lumMod val="20000"/>
                    <a:lumOff val="80000"/>
                  </a:schemeClr>
                </a:solidFill>
                <a:hlinkClick r:id="rId8"/>
              </a:rPr>
              <a:t>utcs.csie.org</a:t>
            </a:r>
            <a:r>
              <a:rPr kumimoji="1" lang="en-US" altLang="zh-TW" dirty="0">
                <a:solidFill>
                  <a:schemeClr val="tx2">
                    <a:lumMod val="20000"/>
                    <a:lumOff val="80000"/>
                  </a:schemeClr>
                </a:solidFill>
                <a:hlinkClick r:id="rId8"/>
              </a:rPr>
              <a:t>/~u10416001/2016-Introduction_to_E-Learning/plants/</a:t>
            </a:r>
            <a:endParaRPr kumimoji="1"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1675988"/>
            <a:ext cx="2956455" cy="628359"/>
          </a:xfrm>
        </p:spPr>
        <p:txBody>
          <a:bodyPr>
            <a:normAutofit/>
          </a:bodyPr>
          <a:lstStyle/>
          <a:p>
            <a:r>
              <a:rPr kumimoji="1" lang="zh-TW" altLang="en-US" sz="3000" dirty="0" smtClean="0"/>
              <a:t>●</a:t>
            </a:r>
            <a:r>
              <a:rPr kumimoji="1" lang="zh-TW" altLang="en-US" sz="3000" dirty="0"/>
              <a:t>校園植物圖鑑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6" name="文字方塊 5"/>
          <p:cNvSpPr txBox="1"/>
          <p:nvPr/>
        </p:nvSpPr>
        <p:spPr>
          <a:xfrm>
            <a:off x="684212" y="609600"/>
            <a:ext cx="1089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執行方法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6800" y="2377883"/>
            <a:ext cx="10244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 smtClean="0"/>
              <a:t>主要以製作校園植物圖鑑來放置</a:t>
            </a:r>
            <a:r>
              <a:rPr kumimoji="1" lang="en-US" altLang="zh-TW" sz="3000" dirty="0" err="1" smtClean="0"/>
              <a:t>QRcode</a:t>
            </a:r>
            <a:r>
              <a:rPr kumimoji="1" lang="zh-TW" altLang="en-US" sz="3000" dirty="0" smtClean="0"/>
              <a:t>及擴增實境所需之辨識圖檔，並且標明校園植物於圖鑑中的對照圖，以利使用者使用。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專案內容製作清單：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►紙本校園植物圖鑑</a:t>
            </a:r>
            <a:endParaRPr kumimoji="1" lang="en-US" altLang="zh-TW" sz="3000" dirty="0"/>
          </a:p>
          <a:p>
            <a:r>
              <a:rPr kumimoji="1" lang="zh-TW" altLang="en-US" sz="3000" dirty="0" smtClean="0"/>
              <a:t> 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►架設網站做連結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QRcode</a:t>
            </a:r>
            <a:endParaRPr kumimoji="1" lang="en-US" altLang="zh-TW" sz="3000" dirty="0" smtClean="0"/>
          </a:p>
          <a:p>
            <a:r>
              <a:rPr kumimoji="1" lang="zh-TW" altLang="en-US" sz="3000" dirty="0"/>
              <a:t> </a:t>
            </a:r>
            <a:r>
              <a:rPr kumimoji="1" lang="zh-TW" altLang="en-US" sz="3000" dirty="0" smtClean="0"/>
              <a:t>      </a:t>
            </a:r>
            <a:r>
              <a:rPr kumimoji="1" lang="en-US" altLang="zh-TW" sz="3000" dirty="0" smtClean="0"/>
              <a:t>		</a:t>
            </a:r>
            <a:r>
              <a:rPr kumimoji="1" lang="zh-TW" altLang="en-US" sz="3000" dirty="0" smtClean="0"/>
              <a:t>►</a:t>
            </a:r>
            <a:r>
              <a:rPr kumimoji="1" lang="en-US" altLang="zh-TW" sz="3000" dirty="0" err="1" smtClean="0"/>
              <a:t>Aurasma</a:t>
            </a:r>
            <a:r>
              <a:rPr kumimoji="1" lang="zh-TW" altLang="en-US" sz="3000" dirty="0" smtClean="0"/>
              <a:t>擴增實境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834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rgbClr val="7030A0"/>
            </a:gs>
            <a:gs pos="100000">
              <a:schemeClr val="accent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sp>
        <p:nvSpPr>
          <p:cNvPr id="7" name="文字方塊 6"/>
          <p:cNvSpPr txBox="1"/>
          <p:nvPr/>
        </p:nvSpPr>
        <p:spPr>
          <a:xfrm>
            <a:off x="2844456" y="377952"/>
            <a:ext cx="6537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軟體運用工具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9894" y="7033322"/>
            <a:ext cx="2208681" cy="22086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3" y="-2262631"/>
            <a:ext cx="1488724" cy="210096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43" y="-1962244"/>
            <a:ext cx="2340196" cy="234019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56923" y="1355406"/>
            <a:ext cx="4501243" cy="5147918"/>
            <a:chOff x="956923" y="1355406"/>
            <a:chExt cx="4501243" cy="5147918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23" y="1355406"/>
              <a:ext cx="4501243" cy="4501243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2293143" y="5949326"/>
              <a:ext cx="18288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000" smtClean="0"/>
                <a:t>QRcode</a:t>
              </a:r>
              <a:endParaRPr kumimoji="1" lang="zh-TW" altLang="en-US" sz="3000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6" y="155603"/>
            <a:ext cx="7848600" cy="629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41" y="2035831"/>
            <a:ext cx="1948962" cy="34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0169 0.9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1759 L 0.00131 0.41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00677 -0.702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3" y="562264"/>
            <a:ext cx="10058400" cy="585356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10911" y="262046"/>
            <a:ext cx="356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Aura</a:t>
            </a:r>
            <a:r>
              <a:rPr kumimoji="1" lang="zh-TW" altLang="en-US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5000" b="1" dirty="0" smtClean="0">
                <a:solidFill>
                  <a:schemeClr val="bg1"/>
                </a:solidFill>
                <a:latin typeface="Hannotate TC" charset="-120"/>
                <a:ea typeface="Hannotate TC" charset="-120"/>
                <a:cs typeface="Hannotate TC" charset="-120"/>
              </a:rPr>
              <a:t>Name</a:t>
            </a:r>
            <a:endParaRPr kumimoji="1" lang="zh-TW" altLang="en-US" sz="5000" b="1" dirty="0">
              <a:solidFill>
                <a:schemeClr val="bg1"/>
              </a:solidFill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6246" y="1910418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solidFill>
                  <a:srgbClr val="00B050"/>
                </a:solidFill>
              </a:rPr>
              <a:t>Introduction_to_E-Learning-plants_1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25446" y="1963917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96246" y="4436921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Introduction_to_E-Learning-plants_3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25445" y="4436921"/>
            <a:ext cx="458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Introduction_to_E-Learning-plants_6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4665" y="1264595"/>
            <a:ext cx="954107" cy="40077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5000" b="1" dirty="0" smtClean="0">
                <a:latin typeface="Hannotate TC" charset="-120"/>
                <a:ea typeface="Hannotate TC" charset="-120"/>
                <a:cs typeface="Hannotate TC" charset="-120"/>
              </a:rPr>
              <a:t>圖鑒範例頁</a:t>
            </a:r>
            <a:endParaRPr kumimoji="1" lang="zh-TW" altLang="en-US" sz="5000" b="1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2317" y="662946"/>
            <a:ext cx="3131197" cy="55665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98" y="1053191"/>
            <a:ext cx="2571824" cy="457213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69" y="1053191"/>
            <a:ext cx="2571824" cy="45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8000">
              <a:srgbClr val="7030A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96" y="3765679"/>
            <a:ext cx="2950371" cy="2950371"/>
          </a:xfrm>
        </p:spPr>
      </p:pic>
      <p:graphicFrame>
        <p:nvGraphicFramePr>
          <p:cNvPr id="3" name="資料圖表 2"/>
          <p:cNvGraphicFramePr/>
          <p:nvPr>
            <p:extLst>
              <p:ext uri="{D42A27DB-BD31-4B8C-83A1-F6EECF244321}">
                <p14:modId xmlns:p14="http://schemas.microsoft.com/office/powerpoint/2010/main" val="649560074"/>
              </p:ext>
            </p:extLst>
          </p:nvPr>
        </p:nvGraphicFramePr>
        <p:xfrm>
          <a:off x="1828799" y="493487"/>
          <a:ext cx="8345714" cy="541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68584" y="970345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/>
              <a:t>由紙本圖鑑初步讓使用</a:t>
            </a:r>
            <a:r>
              <a:rPr lang="zh-TW" altLang="zh-TW" sz="3000" dirty="0" smtClean="0"/>
              <a:t>者</a:t>
            </a:r>
            <a:endParaRPr lang="en-US" altLang="zh-TW" sz="3000" dirty="0" smtClean="0"/>
          </a:p>
          <a:p>
            <a:r>
              <a:rPr lang="zh-TW" altLang="zh-TW" sz="3000" dirty="0" smtClean="0"/>
              <a:t>認知</a:t>
            </a:r>
            <a:r>
              <a:rPr lang="zh-TW" altLang="zh-TW" sz="3000" dirty="0"/>
              <a:t>與猜測植物名</a:t>
            </a:r>
            <a:r>
              <a:rPr lang="zh-TW" altLang="zh-TW" sz="3000" dirty="0" smtClean="0"/>
              <a:t>。</a:t>
            </a:r>
            <a:endParaRPr lang="zh-TW" altLang="zh-TW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91959" y="5292467"/>
            <a:ext cx="2214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3000" dirty="0"/>
              <a:t>推行計畫書 </a:t>
            </a:r>
            <a:endParaRPr kumimoji="1"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85173" y="3722806"/>
            <a:ext cx="46498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000" dirty="0"/>
              <a:t>透過認識植物特色與延伸閱讀</a:t>
            </a:r>
            <a:r>
              <a:rPr lang="zh-TW" altLang="zh-TW" sz="3000" dirty="0" smtClean="0"/>
              <a:t>，讓</a:t>
            </a:r>
            <a:r>
              <a:rPr lang="zh-TW" altLang="zh-TW" sz="3000" dirty="0"/>
              <a:t>使用者進行學習，並達到教育目標。</a:t>
            </a:r>
          </a:p>
          <a:p>
            <a:r>
              <a:rPr lang="zh-TW" altLang="zh-TW" sz="3000" dirty="0"/>
              <a:t>使用圖片認知，讓使用者喚起過去的工作記憶，複習過去所學。</a:t>
            </a:r>
          </a:p>
          <a:p>
            <a:endParaRPr kumimoji="1" lang="zh-TW" altLang="en-US" sz="3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655" y="263162"/>
            <a:ext cx="4606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000" dirty="0" smtClean="0"/>
              <a:t>評估</a:t>
            </a:r>
            <a:r>
              <a:rPr lang="zh-TW" altLang="zh-TW" sz="3000" dirty="0"/>
              <a:t>使用者對課程之整體</a:t>
            </a:r>
            <a:r>
              <a:rPr lang="zh-TW" altLang="zh-TW" sz="3000" dirty="0" smtClean="0"/>
              <a:t>滿意度</a:t>
            </a:r>
            <a:r>
              <a:rPr lang="zh-TW" altLang="en-US" sz="3000" dirty="0" smtClean="0"/>
              <a:t>。</a:t>
            </a:r>
            <a:endParaRPr lang="zh-TW" altLang="zh-TW" sz="3000" dirty="0"/>
          </a:p>
          <a:p>
            <a:r>
              <a:rPr lang="zh-TW" altLang="zh-TW" sz="3000" dirty="0"/>
              <a:t>確定使用者已從訓練中習得應有</a:t>
            </a:r>
            <a:r>
              <a:rPr lang="zh-TW" altLang="zh-TW" sz="3000" dirty="0" smtClean="0"/>
              <a:t>知識</a:t>
            </a:r>
            <a:r>
              <a:rPr lang="zh-TW" altLang="en-US" sz="3000" dirty="0" smtClean="0"/>
              <a:t>。</a:t>
            </a:r>
            <a:endParaRPr lang="zh-TW" altLang="zh-TW" sz="3000" dirty="0"/>
          </a:p>
          <a:p>
            <a:r>
              <a:rPr lang="zh-TW" altLang="zh-TW" sz="3000" dirty="0"/>
              <a:t>將訓練成果以量化分數</a:t>
            </a:r>
            <a:r>
              <a:rPr lang="zh-TW" altLang="zh-TW" sz="3000" dirty="0" smtClean="0"/>
              <a:t>表示</a:t>
            </a:r>
            <a:r>
              <a:rPr lang="zh-TW" altLang="en-US" sz="3000" dirty="0" smtClean="0"/>
              <a:t>。</a:t>
            </a:r>
            <a:endParaRPr lang="zh-TW" altLang="zh-TW" sz="3000" dirty="0"/>
          </a:p>
        </p:txBody>
      </p:sp>
      <p:sp>
        <p:nvSpPr>
          <p:cNvPr id="9" name="右彎箭號 8"/>
          <p:cNvSpPr/>
          <p:nvPr/>
        </p:nvSpPr>
        <p:spPr>
          <a:xfrm rot="10800000" flipV="1">
            <a:off x="9540420" y="3125484"/>
            <a:ext cx="506100" cy="569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9"/>
          <p:cNvSpPr/>
          <p:nvPr/>
        </p:nvSpPr>
        <p:spPr>
          <a:xfrm rot="10800000" flipH="1" flipV="1">
            <a:off x="4302736" y="4890502"/>
            <a:ext cx="404250" cy="401965"/>
          </a:xfrm>
          <a:prstGeom prst="bentArrow">
            <a:avLst>
              <a:gd name="adj1" fmla="val 25000"/>
              <a:gd name="adj2" fmla="val 2680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右彎箭號 10"/>
          <p:cNvSpPr/>
          <p:nvPr/>
        </p:nvSpPr>
        <p:spPr>
          <a:xfrm flipV="1">
            <a:off x="2008252" y="3125482"/>
            <a:ext cx="583707" cy="5698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2" name="右彎箭號 11"/>
          <p:cNvSpPr/>
          <p:nvPr/>
        </p:nvSpPr>
        <p:spPr>
          <a:xfrm rot="10800000" flipV="1">
            <a:off x="7715186" y="720780"/>
            <a:ext cx="403991" cy="4019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塊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3709</TotalTime>
  <Words>231</Words>
  <Application>Microsoft Macintosh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Century Gothic</vt:lpstr>
      <vt:lpstr>Hannotate TC</vt:lpstr>
      <vt:lpstr>Wingdings 3</vt:lpstr>
      <vt:lpstr>微軟正黑體</vt:lpstr>
      <vt:lpstr>圖塊</vt:lpstr>
      <vt:lpstr>數位學習概論期末專題企劃案</vt:lpstr>
      <vt:lpstr>●便利地介紹校園植物</vt:lpstr>
      <vt:lpstr>PowerPoint 簡報</vt:lpstr>
      <vt:lpstr>●校園植物圖鑑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數位學習概論期末專題企劃案</dc:title>
  <dc:creator>何玟叡</dc:creator>
  <cp:lastModifiedBy>何玟叡</cp:lastModifiedBy>
  <cp:revision>36</cp:revision>
  <dcterms:created xsi:type="dcterms:W3CDTF">2016-05-14T03:29:08Z</dcterms:created>
  <dcterms:modified xsi:type="dcterms:W3CDTF">2016-06-21T15:47:36Z</dcterms:modified>
</cp:coreProperties>
</file>