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13" r:id="rId3"/>
    <p:sldId id="305" r:id="rId4"/>
    <p:sldId id="295" r:id="rId5"/>
    <p:sldId id="326" r:id="rId6"/>
    <p:sldId id="306" r:id="rId7"/>
    <p:sldId id="297" r:id="rId8"/>
    <p:sldId id="307" r:id="rId9"/>
    <p:sldId id="309" r:id="rId10"/>
    <p:sldId id="316" r:id="rId11"/>
    <p:sldId id="308" r:id="rId12"/>
    <p:sldId id="310" r:id="rId13"/>
    <p:sldId id="320" r:id="rId14"/>
    <p:sldId id="319" r:id="rId15"/>
    <p:sldId id="322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MO使" lastIdx="1" clrIdx="0">
    <p:extLst>
      <p:ext uri="{19B8F6BF-5375-455C-9EA6-DF929625EA0E}">
        <p15:presenceInfo xmlns:p15="http://schemas.microsoft.com/office/powerpoint/2012/main" userId="Microsoft Office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3" autoAdjust="0"/>
    <p:restoredTop sz="86401"/>
  </p:normalViewPr>
  <p:slideViewPr>
    <p:cSldViewPr snapToGrid="0">
      <p:cViewPr varScale="1">
        <p:scale>
          <a:sx n="127" d="100"/>
          <a:sy n="127" d="100"/>
        </p:scale>
        <p:origin x="3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5CD4C-8267-8341-9B70-52680A2A102D}" type="datetimeFigureOut">
              <a:rPr kumimoji="1" lang="zh-TW" altLang="en-US" smtClean="0"/>
              <a:t>2018/9/10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21900-F4E5-5144-B8BA-14F09EAD4E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679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793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04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4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698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954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1900-F4E5-5144-B8BA-14F09EAD4EDE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6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F30-E514-BE4B-9861-01CD31317322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4109-90F4-AE49-B35D-6B748E1B05E1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43A3-B4AE-A747-B441-B5B624D106CD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fld id="{71574800-768C-194E-A9F6-DCB20FE695BA}" type="datetime1">
              <a:rPr lang="zh-TW" altLang="en-US" smtClean="0"/>
              <a:t>2018/9/10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BA33ED03-636C-4BE3-BABD-16AD950F01C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9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00C-8721-BC4D-B0A5-F1CE62D10CAC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6D4D-515A-144F-B17C-C972680E4AB1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7B12-159A-374E-9D4B-1DD471BF3E6F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BAC-195F-8442-9283-992076E4E264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0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E02E-1D24-3D4E-A504-30A61DF089F3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1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2938-613A-C642-8AF3-4BEECDA61042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8FE-FBFF-FD4C-9737-5F41E09F75E6}" type="datetime1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1D3E-59FC-3847-827F-00749D5584A7}" type="datetime1">
              <a:rPr lang="zh-TW" altLang="en-US" smtClean="0"/>
              <a:t>2018/9/10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7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B1D6C0-224D-4D4D-8E85-A5D45A97A8F7}"/>
              </a:ext>
            </a:extLst>
          </p:cNvPr>
          <p:cNvSpPr txBox="1"/>
          <p:nvPr/>
        </p:nvSpPr>
        <p:spPr>
          <a:xfrm>
            <a:off x="493776" y="2602992"/>
            <a:ext cx="380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那些甜食與他們的產地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460832-BFC8-42EC-B1BC-49E6A5819EE0}"/>
              </a:ext>
            </a:extLst>
          </p:cNvPr>
          <p:cNvSpPr txBox="1"/>
          <p:nvPr/>
        </p:nvSpPr>
        <p:spPr>
          <a:xfrm>
            <a:off x="493776" y="390814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5A5A5A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史萊姆 國王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5457DA-CD8D-954C-9FC5-7A34D7C4D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8" y="0"/>
            <a:ext cx="9172826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CD2BD5-D0D4-0547-8531-068CB49014B9}"/>
              </a:ext>
            </a:extLst>
          </p:cNvPr>
          <p:cNvSpPr txBox="1"/>
          <p:nvPr/>
        </p:nvSpPr>
        <p:spPr>
          <a:xfrm>
            <a:off x="846306" y="2756806"/>
            <a:ext cx="446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latin typeface="Microsoft New Tai Lue" panose="020B0502040204020203" pitchFamily="34" charset="0"/>
                <a:ea typeface="Kaiti SC" panose="02010600040101010101" pitchFamily="2" charset="-122"/>
                <a:cs typeface="Microsoft New Tai Lue" panose="020B0502040204020203" pitchFamily="34" charset="0"/>
              </a:rPr>
              <a:t>DocuXml</a:t>
            </a:r>
            <a:r>
              <a:rPr lang="en-US" altLang="zh-TW" sz="3600" dirty="0">
                <a:latin typeface="Microsoft New Tai Lue" panose="020B0502040204020203" pitchFamily="34" charset="0"/>
                <a:ea typeface="Kaiti SC" panose="02010600040101010101" pitchFamily="2" charset="-122"/>
                <a:cs typeface="Microsoft New Tai Lue" panose="020B0502040204020203" pitchFamily="34" charset="0"/>
              </a:rPr>
              <a:t>   Editor</a:t>
            </a:r>
            <a:endParaRPr kumimoji="1" lang="zh-TW" altLang="en-US" sz="5400" dirty="0">
              <a:latin typeface="Microsoft New Tai Lue" panose="020B0502040204020203" pitchFamily="34" charset="0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6AD8A4-EDD4-DB47-8790-32C736E31150}"/>
              </a:ext>
            </a:extLst>
          </p:cNvPr>
          <p:cNvSpPr txBox="1"/>
          <p:nvPr/>
        </p:nvSpPr>
        <p:spPr>
          <a:xfrm>
            <a:off x="846306" y="5136424"/>
            <a:ext cx="702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Advisor: Prof. Hsiang,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Jieh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 @RCDH &amp; CSIE, NTU</a:t>
            </a:r>
          </a:p>
          <a:p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Student: Huang,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Chih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-Yang @CS,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Utaipei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3406BB-E972-2D42-8A6C-516E8CF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z="3200" b="1" smtClean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fld>
            <a:endParaRPr lang="zh-TW" altLang="en-US" sz="3200" b="1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49666D-0BB9-E64B-B82B-FD3629D3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3" y="442897"/>
            <a:ext cx="5329462" cy="968993"/>
          </a:xfrm>
          <a:prstGeom prst="rect">
            <a:avLst/>
          </a:prstGeom>
        </p:spPr>
      </p:pic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9CF179C3-9AE7-7544-B272-E634812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A0A9-8666-7A46-8718-7C4D61D4CF92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22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0BBE68-82B5-A441-9DC5-61DFD9F46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42" b="-1914"/>
          <a:stretch/>
        </p:blipFill>
        <p:spPr>
          <a:xfrm>
            <a:off x="300942" y="1799791"/>
            <a:ext cx="8843058" cy="3619702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ED1B4846-F550-4345-8682-53BB78D3FC83}"/>
              </a:ext>
            </a:extLst>
          </p:cNvPr>
          <p:cNvSpPr/>
          <p:nvPr/>
        </p:nvSpPr>
        <p:spPr>
          <a:xfrm>
            <a:off x="91440" y="430182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62B2E8-7B90-3E4C-B55C-5454825AE540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1954EE-8313-2E4B-B03C-AE5474FA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C5E-176F-114E-8ECB-19C366993EE5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8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65C5F5-87C7-8A47-A4D7-7E13B970E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5798" r="31111" b="60045"/>
          <a:stretch/>
        </p:blipFill>
        <p:spPr>
          <a:xfrm>
            <a:off x="1005839" y="1016721"/>
            <a:ext cx="7704669" cy="414669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9D869B-F235-984F-829F-17CE5A1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12F-7699-854D-A4A9-1670A2F2D5E8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60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and Tag through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A97EB4-6108-6E4A-8911-593E6F8C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744"/>
            <a:ext cx="9144000" cy="11727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77A283D-1AFA-D448-91A9-B8B19BE2217F}"/>
              </a:ext>
            </a:extLst>
          </p:cNvPr>
          <p:cNvSpPr txBox="1"/>
          <p:nvPr/>
        </p:nvSpPr>
        <p:spPr>
          <a:xfrm>
            <a:off x="524526" y="234558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7E1833-EB74-B544-AB2B-50BF343B1211}"/>
              </a:ext>
            </a:extLst>
          </p:cNvPr>
          <p:cNvSpPr txBox="1"/>
          <p:nvPr/>
        </p:nvSpPr>
        <p:spPr>
          <a:xfrm>
            <a:off x="5462286" y="2354209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B16623-CFC6-0C49-8033-90A2CB18B798}"/>
              </a:ext>
            </a:extLst>
          </p:cNvPr>
          <p:cNvSpPr txBox="1"/>
          <p:nvPr/>
        </p:nvSpPr>
        <p:spPr>
          <a:xfrm>
            <a:off x="7237730" y="2345587"/>
            <a:ext cx="14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 (optional)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096E24-F7F9-C946-ADBC-CC349BBE1409}"/>
              </a:ext>
            </a:extLst>
          </p:cNvPr>
          <p:cNvCxnSpPr>
            <a:cxnSpLocks/>
          </p:cNvCxnSpPr>
          <p:nvPr/>
        </p:nvCxnSpPr>
        <p:spPr>
          <a:xfrm>
            <a:off x="478227" y="2317138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30BEE14-7427-304A-88F1-47A6D7859491}"/>
              </a:ext>
            </a:extLst>
          </p:cNvPr>
          <p:cNvCxnSpPr>
            <a:cxnSpLocks/>
          </p:cNvCxnSpPr>
          <p:nvPr/>
        </p:nvCxnSpPr>
        <p:spPr>
          <a:xfrm>
            <a:off x="5462286" y="2354209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76D93A1-04AC-954F-A150-7AE67DE6554F}"/>
              </a:ext>
            </a:extLst>
          </p:cNvPr>
          <p:cNvCxnSpPr>
            <a:cxnSpLocks/>
          </p:cNvCxnSpPr>
          <p:nvPr/>
        </p:nvCxnSpPr>
        <p:spPr>
          <a:xfrm>
            <a:off x="7237730" y="2322355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A4EBD-734D-2140-83B4-98881F07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8A6-81EA-3046-A1CD-83A0ADC7A404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03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Metadata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C4CA15-B093-5B48-8E78-22AC6E31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244"/>
            <a:ext cx="9144000" cy="1035170"/>
          </a:xfrm>
          <a:prstGeom prst="rect">
            <a:avLst/>
          </a:prstGeom>
        </p:spPr>
      </p:pic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348338EA-BE2A-CC45-9980-3DE02A51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FE4-9E44-6045-8D08-A9BAC0FC9B7F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27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Modify Metadata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EF65A2-33E3-9F48-9C9E-AE4D98C9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721"/>
            <a:ext cx="9144000" cy="4901514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752D5642-D06A-DB47-A325-3F25F3225083}"/>
              </a:ext>
            </a:extLst>
          </p:cNvPr>
          <p:cNvSpPr/>
          <p:nvPr/>
        </p:nvSpPr>
        <p:spPr>
          <a:xfrm>
            <a:off x="1284791" y="2854991"/>
            <a:ext cx="6169306" cy="30632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日期版面配置區 14">
            <a:extLst>
              <a:ext uri="{FF2B5EF4-FFF2-40B4-BE49-F238E27FC236}">
                <a16:creationId xmlns:a16="http://schemas.microsoft.com/office/drawing/2014/main" id="{A81A11FD-9FF1-DC41-A38E-7BF47F79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00DF-CC3E-4D43-B1E0-5F24C0B2CBD6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9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Upload to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DocuSky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6E674C-0A39-AC4E-8003-1ED1E08A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30"/>
            <a:ext cx="9144000" cy="4546740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752D5642-D06A-DB47-A325-3F25F3225083}"/>
              </a:ext>
            </a:extLst>
          </p:cNvPr>
          <p:cNvSpPr/>
          <p:nvPr/>
        </p:nvSpPr>
        <p:spPr>
          <a:xfrm>
            <a:off x="0" y="2966117"/>
            <a:ext cx="8843058" cy="29890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F42ED9D0-5CE3-9045-B6E3-179C0E3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F117-A654-B24B-9D30-434EEBF25244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9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88622" y="2558905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Thank you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11A44A-A5C5-3C41-AB99-C7597157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D8E-F446-564B-A29A-ED9251D5161E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1104234" y="2798591"/>
            <a:ext cx="72201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Editor Function</a:t>
            </a:r>
          </a:p>
          <a:p>
            <a:endParaRPr kumimoji="1" lang="zh-TW" altLang="en-US" sz="48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07825-D734-E84C-8B79-86C6C35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3C-8E80-BB49-932C-299AD4D4DBDA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9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1085088" y="1611570"/>
            <a:ext cx="86029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dit Content </a:t>
            </a:r>
            <a:endParaRPr kumimoji="1" lang="en-US" altLang="zh-CN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Content </a:t>
            </a:r>
            <a:r>
              <a:rPr kumimoji="1"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(Un)Tagging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2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Term on CBDB TWGIS TGAZ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and Tag through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New/Modify Metadata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Upload to </a:t>
            </a:r>
            <a:r>
              <a:rPr kumimoji="1" lang="en-US" altLang="zh-TW" sz="32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DocuSky</a:t>
            </a:r>
            <a:endParaRPr kumimoji="1" lang="en-US" altLang="zh-TW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FA5F9B-18A6-0045-AA5A-67DDB3A275CA}"/>
              </a:ext>
            </a:extLst>
          </p:cNvPr>
          <p:cNvSpPr txBox="1"/>
          <p:nvPr/>
        </p:nvSpPr>
        <p:spPr>
          <a:xfrm>
            <a:off x="1085088" y="712557"/>
            <a:ext cx="591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Editor Function</a:t>
            </a:r>
            <a:endParaRPr kumimoji="1" lang="zh-TW" altLang="en-US" sz="44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11625A04-7E74-1F4E-9B2F-9D1F197C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1ADD-D32D-7141-A90B-56927AEFB9E1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0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234F15-A544-D24B-9691-AA7D0E4C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85216D-6592-7941-85EA-BB9923F9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2" y="1075791"/>
            <a:ext cx="9144000" cy="5038531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3C5973D6-7951-6D45-8337-F3015DFFD10F}"/>
              </a:ext>
            </a:extLst>
          </p:cNvPr>
          <p:cNvSpPr/>
          <p:nvPr/>
        </p:nvSpPr>
        <p:spPr>
          <a:xfrm>
            <a:off x="-29130" y="3312362"/>
            <a:ext cx="6978570" cy="21496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22D88D-6211-C244-B55C-59F736EE765B}"/>
              </a:ext>
            </a:extLst>
          </p:cNvPr>
          <p:cNvSpPr txBox="1"/>
          <p:nvPr/>
        </p:nvSpPr>
        <p:spPr>
          <a:xfrm>
            <a:off x="417267" y="387112"/>
            <a:ext cx="8251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Based on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建庫檔彙整工具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管理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Metadata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欄位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)</a:t>
            </a:r>
            <a:endParaRPr kumimoji="1" lang="zh-TW" altLang="en-US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8A9A4B-DF81-F94A-B4D1-98EBD148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5B73-EF60-1146-8755-F2C5471F7651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51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C37B6-18F3-8140-97BE-7B57ACE2A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88" b="-146"/>
          <a:stretch/>
        </p:blipFill>
        <p:spPr>
          <a:xfrm>
            <a:off x="0" y="994298"/>
            <a:ext cx="9144000" cy="4351244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126346A1-DC77-F84D-AE40-FCE364599C63}"/>
              </a:ext>
            </a:extLst>
          </p:cNvPr>
          <p:cNvSpPr/>
          <p:nvPr/>
        </p:nvSpPr>
        <p:spPr>
          <a:xfrm>
            <a:off x="0" y="301150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F282-018C-5048-9188-9FAA489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8F14-7225-EC46-8725-404F2E5A0BE0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9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1430CD-A3FD-CF4D-B282-87C8A75E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2" r="37646"/>
          <a:stretch/>
        </p:blipFill>
        <p:spPr>
          <a:xfrm>
            <a:off x="0" y="1765005"/>
            <a:ext cx="9144000" cy="299070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B011A9-AC6A-D84A-A697-072A25BEF61E}"/>
              </a:ext>
            </a:extLst>
          </p:cNvPr>
          <p:cNvCxnSpPr>
            <a:cxnSpLocks/>
          </p:cNvCxnSpPr>
          <p:nvPr/>
        </p:nvCxnSpPr>
        <p:spPr>
          <a:xfrm>
            <a:off x="300942" y="3629152"/>
            <a:ext cx="8741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BE6B1-C642-414C-8AF2-6B5D175E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FA40-1AA0-094C-88F8-E4F5BE9128AD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0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</a:t>
            </a: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dit Content</a:t>
            </a:r>
            <a:endParaRPr kumimoji="1" lang="en-US" altLang="zh-CN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F282-018C-5048-9188-9FAA489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A509-B8BD-014B-9789-273A8FDE029B}" type="datetime1">
              <a:rPr lang="zh-TW" altLang="en-US" smtClean="0"/>
              <a:t>2018/9/10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B3D0B7-9063-3F4C-A943-D3ABFF64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952"/>
            <a:ext cx="9144000" cy="3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Content </a:t>
            </a:r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(Un)Tagging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0BBE68-82B5-A441-9DC5-61DFD9F46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42" b="-1914"/>
          <a:stretch/>
        </p:blipFill>
        <p:spPr>
          <a:xfrm>
            <a:off x="300942" y="1799791"/>
            <a:ext cx="8843058" cy="3619702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ED1B4846-F550-4345-8682-53BB78D3FC83}"/>
              </a:ext>
            </a:extLst>
          </p:cNvPr>
          <p:cNvSpPr/>
          <p:nvPr/>
        </p:nvSpPr>
        <p:spPr>
          <a:xfrm>
            <a:off x="91440" y="430182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F1985B-BF7A-164E-A5B8-5708CF5C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9C81-D1C5-844E-B38F-2E6FF8C63AC1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4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Term on CBDB TWGIS TGAZ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2A6279-FE8F-4D42-B100-D366CA4F8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87"/>
            <a:ext cx="9144000" cy="2698969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D7F590-C638-E949-A062-34CCD396F43F}"/>
              </a:ext>
            </a:extLst>
          </p:cNvPr>
          <p:cNvCxnSpPr>
            <a:cxnSpLocks/>
          </p:cNvCxnSpPr>
          <p:nvPr/>
        </p:nvCxnSpPr>
        <p:spPr>
          <a:xfrm>
            <a:off x="1477701" y="2237232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6815AB3-CE20-274B-947B-DCDD6A85EE97}"/>
              </a:ext>
            </a:extLst>
          </p:cNvPr>
          <p:cNvCxnSpPr>
            <a:cxnSpLocks/>
          </p:cNvCxnSpPr>
          <p:nvPr/>
        </p:nvCxnSpPr>
        <p:spPr>
          <a:xfrm>
            <a:off x="0" y="3720592"/>
            <a:ext cx="528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DE9CBF-406F-6048-BBF8-1AA581852B74}"/>
              </a:ext>
            </a:extLst>
          </p:cNvPr>
          <p:cNvSpPr txBox="1"/>
          <p:nvPr/>
        </p:nvSpPr>
        <p:spPr>
          <a:xfrm>
            <a:off x="1423686" y="2237232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8B2B65-1F4D-514C-9BDA-2E46DD4C0C09}"/>
              </a:ext>
            </a:extLst>
          </p:cNvPr>
          <p:cNvSpPr txBox="1"/>
          <p:nvPr/>
        </p:nvSpPr>
        <p:spPr>
          <a:xfrm>
            <a:off x="0" y="372262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95A3F7-BA44-074B-AFE0-D09AA8D6E9FE}"/>
              </a:ext>
            </a:extLst>
          </p:cNvPr>
          <p:cNvSpPr txBox="1"/>
          <p:nvPr/>
        </p:nvSpPr>
        <p:spPr>
          <a:xfrm>
            <a:off x="3845560" y="205256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C820B7-9D31-8D45-983D-1B8D4D2F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D5FA-47CB-1A40-8DD7-5C208647C4D5}" type="datetime1">
              <a:rPr lang="zh-TW" altLang="en-US" smtClean="0"/>
              <a:t>2018/9/10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4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162</Words>
  <Application>Microsoft Macintosh PowerPoint</Application>
  <PresentationFormat>如螢幕大小 (4:3)</PresentationFormat>
  <Paragraphs>72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新細明體</vt:lpstr>
      <vt:lpstr>Kaiti SC</vt:lpstr>
      <vt:lpstr>MS Gothic</vt:lpstr>
      <vt:lpstr>Noto Sans CJK TC DemiLight</vt:lpstr>
      <vt:lpstr>Noto Sans CJK TC Medium</vt:lpstr>
      <vt:lpstr>Arial</vt:lpstr>
      <vt:lpstr>Calibri</vt:lpstr>
      <vt:lpstr>Calibri Light</vt:lpstr>
      <vt:lpstr>Microsoft New Tai Lue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tiwb</dc:creator>
  <cp:lastModifiedBy>Microsoft Office 使用者</cp:lastModifiedBy>
  <cp:revision>243</cp:revision>
  <cp:lastPrinted>2018-05-21T10:52:22Z</cp:lastPrinted>
  <dcterms:created xsi:type="dcterms:W3CDTF">2018-02-26T09:32:05Z</dcterms:created>
  <dcterms:modified xsi:type="dcterms:W3CDTF">2018-09-10T00:17:31Z</dcterms:modified>
</cp:coreProperties>
</file>