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4" r:id="rId6"/>
    <p:sldId id="261" r:id="rId7"/>
    <p:sldId id="262" r:id="rId8"/>
    <p:sldId id="263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604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0A7FE-39D2-4E22-882F-E1CA3D3A230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2F7D-E83B-4AD3-ADAB-F4AD8F72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8658-1CCA-4AC2-9FB1-6493A4157915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A4CB-3095-404D-982E-AAC891C45AEB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44CA-5FCE-4C4F-BD3F-0C6AE89523E5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9CBD-B052-4765-BF33-29C535034606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EF59-10DA-4C2A-88D3-58DF061D74B3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CCE-D4CC-4602-9F97-F8FD4CFE6A32}" type="datetime1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17F3-FC54-457C-B62B-933FCA0F9628}" type="datetime1">
              <a:rPr lang="en-GB" smtClean="0"/>
              <a:t>11/05/2016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E9CC-8A1F-49B8-BED5-C8359E671660}" type="datetime1">
              <a:rPr lang="en-GB" smtClean="0"/>
              <a:t>11/05/2016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F3F6-E460-4717-939F-95EF47E4B2DD}" type="datetime1">
              <a:rPr lang="en-GB" smtClean="0"/>
              <a:t>11/05/2016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8D5B-AD5C-4B97-A2BF-E0D3281CE63F}" type="datetime1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265B-61F7-414F-8CDE-D38FCC2161C8}" type="datetime1">
              <a:rPr lang="en-GB" smtClean="0"/>
              <a:t>11/05/2016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4A4AC3-6D22-4A17-AA56-8B3E25EECDD6}" type="datetime1">
              <a:rPr lang="en-GB" smtClean="0"/>
              <a:t>11/05/2016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Presentation for Flat Finder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		</a:t>
            </a:r>
            <a:r>
              <a:rPr lang="en-GB" sz="3600" dirty="0" smtClean="0"/>
              <a:t>	Group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Technologies Chosen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Java  - Spring MVC</a:t>
            </a:r>
          </a:p>
          <a:p>
            <a:r>
              <a:rPr lang="en-GB" dirty="0" smtClean="0"/>
              <a:t>Tomcat</a:t>
            </a:r>
          </a:p>
          <a:p>
            <a:r>
              <a:rPr lang="en-GB" dirty="0" smtClean="0"/>
              <a:t>MySQL</a:t>
            </a:r>
          </a:p>
          <a:p>
            <a:r>
              <a:rPr lang="en-GB" dirty="0" smtClean="0"/>
              <a:t>JavaScript</a:t>
            </a:r>
          </a:p>
          <a:p>
            <a:r>
              <a:rPr lang="en-GB" dirty="0" smtClean="0"/>
              <a:t>JSP</a:t>
            </a:r>
          </a:p>
          <a:p>
            <a:r>
              <a:rPr lang="en-GB" dirty="0" err="1" smtClean="0"/>
              <a:t>BootStrap</a:t>
            </a:r>
            <a:endParaRPr lang="en-GB" dirty="0" smtClean="0"/>
          </a:p>
          <a:p>
            <a:r>
              <a:rPr lang="en-GB" dirty="0" smtClean="0"/>
              <a:t>Cucumber</a:t>
            </a:r>
          </a:p>
          <a:p>
            <a:r>
              <a:rPr lang="en-GB" dirty="0" err="1" smtClean="0"/>
              <a:t>Gradle</a:t>
            </a:r>
            <a:endParaRPr lang="en-GB" dirty="0" smtClean="0"/>
          </a:p>
          <a:p>
            <a:r>
              <a:rPr lang="en-GB" dirty="0" err="1" smtClean="0"/>
              <a:t>Checkstyle</a:t>
            </a:r>
            <a:endParaRPr lang="en-GB" dirty="0" smtClean="0"/>
          </a:p>
          <a:p>
            <a:r>
              <a:rPr lang="en-GB" dirty="0" smtClean="0"/>
              <a:t>Travis CI</a:t>
            </a:r>
          </a:p>
          <a:p>
            <a:r>
              <a:rPr lang="en-GB" dirty="0" smtClean="0"/>
              <a:t>Git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smtClean="0"/>
              <a:t>Open street maps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Thanks for listening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 smtClean="0"/>
          </a:p>
          <a:p>
            <a:pPr marL="114300" indent="0" algn="ctr">
              <a:buNone/>
            </a:pPr>
            <a:endParaRPr lang="en-GB" dirty="0"/>
          </a:p>
          <a:p>
            <a:pPr marL="114300" indent="0" algn="ctr">
              <a:buNone/>
            </a:pPr>
            <a:endParaRPr lang="en-GB" dirty="0" smtClean="0"/>
          </a:p>
          <a:p>
            <a:pPr marL="114300" indent="0" algn="ctr">
              <a:buNone/>
            </a:pPr>
            <a:endParaRPr lang="en-GB" dirty="0"/>
          </a:p>
          <a:p>
            <a:pPr marL="114300" indent="0" algn="ctr">
              <a:buNone/>
            </a:pPr>
            <a:endParaRPr lang="en-GB" smtClean="0"/>
          </a:p>
          <a:p>
            <a:pPr marL="114300" indent="0" algn="ctr">
              <a:buNone/>
            </a:pPr>
            <a:r>
              <a:rPr lang="en-GB" smtClean="0"/>
              <a:t>Any </a:t>
            </a:r>
            <a:r>
              <a:rPr lang="en-GB" dirty="0" smtClean="0"/>
              <a:t>questions?...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Registration for Different </a:t>
            </a:r>
            <a:r>
              <a:rPr lang="en-GB" dirty="0"/>
              <a:t>A</a:t>
            </a:r>
            <a:r>
              <a:rPr lang="en-GB" dirty="0" smtClean="0"/>
              <a:t>ccount </a:t>
            </a:r>
            <a:r>
              <a:rPr lang="en-GB" dirty="0"/>
              <a:t>T</a:t>
            </a:r>
            <a:r>
              <a:rPr lang="en-GB" dirty="0" smtClean="0"/>
              <a:t>ypes and 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“Management of 3 separate user account types within the system: Landlords, Searchers and Administrators.”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All user accounts must be able to register and have security measures in place, i.e. login, password encryption, password recovery etc</a:t>
            </a:r>
            <a:r>
              <a:rPr lang="en-GB" dirty="0" smtClean="0"/>
              <a:t>.”</a:t>
            </a:r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Searcher and landlord user accounts get an email verification when they sign up. </a:t>
            </a:r>
            <a:endParaRPr lang="en-GB" dirty="0"/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All user accounts can reset their password via email.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8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Administrator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2088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 administrator can send mass/individual messages, suspend and delete users, manage and edit properties.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Landlord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A landlord can post a property and give each property these attributes: number, street, city, postcode, type, number of rooms, price per month, is rentable from, is rentable until and up to 8 images of the property.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Searcher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As a searcher you can search for properties by these filters: Property Keyword, property type(Flat, house), number of rooms, minimum price per month, maximum price per month, is rentable from, is rentable until. Then you see all the filtered properties on a map and list view. Then you can view each respective property individually and contact the landlord if they are interested.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0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Buddy Up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If the searcher decided to opt in for the buddy up system, each searcher can buddy up through a property, then the searcher can see who has clicked “Buddy up” on the same property. Then the searcher can send them a request to become a buddy on the respective property.  The searcher gets a notification if another searcher has requested to buddy up on the same property.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8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Messaging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a user receives a message they get a notification, they can view the message and decide to reply.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You can edit your name, email and buddy up preference (Searchers only).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US" dirty="0"/>
              <a:t>The company has decided to develop a trial for a responsive site for use within the Leicester area which can be used on Desktop and mobile devices. 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6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7">
      <a:dk1>
        <a:srgbClr val="F2F2F2"/>
      </a:dk1>
      <a:lt1>
        <a:srgbClr val="000000"/>
      </a:lt1>
      <a:dk2>
        <a:srgbClr val="3F7E29"/>
      </a:dk2>
      <a:lt2>
        <a:srgbClr val="000000"/>
      </a:lt2>
      <a:accent1>
        <a:srgbClr val="B7E2A9"/>
      </a:accent1>
      <a:accent2>
        <a:srgbClr val="54A838"/>
      </a:accent2>
      <a:accent3>
        <a:srgbClr val="0BD0D9"/>
      </a:accent3>
      <a:accent4>
        <a:srgbClr val="5FF2CA"/>
      </a:accent4>
      <a:accent5>
        <a:srgbClr val="7CCA62"/>
      </a:accent5>
      <a:accent6>
        <a:srgbClr val="79C95F"/>
      </a:accent6>
      <a:hlink>
        <a:srgbClr val="000000"/>
      </a:hlink>
      <a:folHlink>
        <a:srgbClr val="00000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142</TotalTime>
  <Words>410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Presentation for Flat Finder Application</vt:lpstr>
      <vt:lpstr>Registration for Different Account Types and Login</vt:lpstr>
      <vt:lpstr>Administrator Account</vt:lpstr>
      <vt:lpstr>Properties - Landlord</vt:lpstr>
      <vt:lpstr>Properties - Searcher</vt:lpstr>
      <vt:lpstr>Buddy Up System</vt:lpstr>
      <vt:lpstr>Messaging </vt:lpstr>
      <vt:lpstr>Profiles</vt:lpstr>
      <vt:lpstr>Design</vt:lpstr>
      <vt:lpstr>Technologies Chosen </vt:lpstr>
      <vt:lpstr>Thanks for listening</vt:lpstr>
    </vt:vector>
  </TitlesOfParts>
  <Company>University of Leicester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Flat Finder Application</dc:title>
  <dc:creator>hcz1</dc:creator>
  <cp:lastModifiedBy>jb603</cp:lastModifiedBy>
  <cp:revision>28</cp:revision>
  <dcterms:created xsi:type="dcterms:W3CDTF">2016-05-09T17:01:15Z</dcterms:created>
  <dcterms:modified xsi:type="dcterms:W3CDTF">2016-05-11T11:24:55Z</dcterms:modified>
</cp:coreProperties>
</file>