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146847057" r:id="rId11"/>
    <p:sldId id="2146847058" r:id="rId12"/>
    <p:sldId id="2146847059" r:id="rId13"/>
    <p:sldId id="2146847060" r:id="rId14"/>
    <p:sldId id="267" r:id="rId15"/>
    <p:sldId id="268" r:id="rId16"/>
    <p:sldId id="2146847055" r:id="rId17"/>
    <p:sldId id="269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d-bharath28.github.io/E-Commerce-Product-Showcase/" TargetMode="External"/><Relationship Id="rId2" Type="http://schemas.openxmlformats.org/officeDocument/2006/relationships/hyperlink" Target="https://github.com/hd-bharath28/E-Commerce-Product-Showcase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dirty="0"/>
              <a:t>E-Commerce Product Showcase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- Bharath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Ramanatha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Hegde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Seshadripuram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Degree College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- Bachelor of Computer Applications (BCA)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7F057-CE90-7F53-F177-A456BD4AF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C8F12E-809E-9537-162C-78C841C9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10">
            <a:extLst>
              <a:ext uri="{FF2B5EF4-FFF2-40B4-BE49-F238E27FC236}">
                <a16:creationId xmlns:a16="http://schemas.microsoft.com/office/drawing/2014/main" id="{31A93273-A9C0-FC2C-94BF-59EBEF95F3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b="650"/>
          <a:stretch>
            <a:fillRect/>
          </a:stretch>
        </p:blipFill>
        <p:spPr>
          <a:xfrm>
            <a:off x="581191" y="1232452"/>
            <a:ext cx="9971079" cy="5182862"/>
          </a:xfrm>
        </p:spPr>
      </p:pic>
    </p:spTree>
    <p:extLst>
      <p:ext uri="{BB962C8B-B14F-4D97-AF65-F5344CB8AC3E}">
        <p14:creationId xmlns:p14="http://schemas.microsoft.com/office/powerpoint/2010/main" val="77925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DEPLOYMNET LINK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 : </a:t>
            </a:r>
            <a:r>
              <a:rPr lang="en-US" sz="2800" dirty="0">
                <a:hlinkClick r:id="rId2"/>
              </a:rPr>
              <a:t>https://github.com/hd-bharath28/E-Commerce-Product-Showcase.git</a:t>
            </a:r>
            <a:r>
              <a:rPr lang="en-US" sz="2800" dirty="0"/>
              <a:t> - </a:t>
            </a:r>
            <a:r>
              <a:rPr lang="en-US" sz="2800" b="1" dirty="0"/>
              <a:t>coding files</a:t>
            </a:r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Deployment link: </a:t>
            </a:r>
            <a:r>
              <a:rPr lang="en-US" sz="2800" dirty="0">
                <a:hlinkClick r:id="rId3"/>
              </a:rPr>
              <a:t>https://hd-bharath28.github.io/E-Commerce-Product-Showcase/</a:t>
            </a:r>
            <a:r>
              <a:rPr lang="en-US" sz="2800" dirty="0"/>
              <a:t>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3C53E-B1F3-07DC-4078-7EF0795E5160}"/>
              </a:ext>
            </a:extLst>
          </p:cNvPr>
          <p:cNvSpPr txBox="1"/>
          <p:nvPr/>
        </p:nvSpPr>
        <p:spPr>
          <a:xfrm>
            <a:off x="581192" y="1443841"/>
            <a:ext cx="110296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gives small businesses a </a:t>
            </a:r>
            <a:r>
              <a:rPr lang="en-US" b="1" dirty="0"/>
              <a:t>simple and cost-free way</a:t>
            </a:r>
            <a:r>
              <a:rPr lang="en-US" dirty="0"/>
              <a:t> to show their products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big platforms, our solution is </a:t>
            </a:r>
            <a:r>
              <a:rPr lang="en-US" b="1" dirty="0"/>
              <a:t>lightweight, easy to use, and doesn’t need a backend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/>
              <a:t>HTML, CSS, and JavaScript</a:t>
            </a:r>
            <a:r>
              <a:rPr lang="en-US" dirty="0"/>
              <a:t>, I created a responsive product grid and a working cart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can </a:t>
            </a:r>
            <a:r>
              <a:rPr lang="en-US" b="1" dirty="0"/>
              <a:t>add, remove, and update products</a:t>
            </a:r>
            <a:r>
              <a:rPr lang="en-US" dirty="0"/>
              <a:t> in real time, making the experience interactive.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cart page calculates the </a:t>
            </a:r>
            <a:r>
              <a:rPr lang="en-US" b="1" dirty="0"/>
              <a:t>grand total automatically</a:t>
            </a:r>
            <a:r>
              <a:rPr lang="en-US" dirty="0"/>
              <a:t>, improving 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website works well on </a:t>
            </a:r>
            <a:r>
              <a:rPr lang="en-US" b="1" dirty="0"/>
              <a:t>mobile, tablet, and desktop</a:t>
            </a:r>
            <a:r>
              <a:rPr lang="en-US" dirty="0"/>
              <a:t>, so it is accessible to everyone.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Finally, hosting on </a:t>
            </a:r>
            <a:r>
              <a:rPr lang="en-US" b="1" dirty="0"/>
              <a:t>GitHub/Netlify</a:t>
            </a:r>
            <a:r>
              <a:rPr lang="en-US" dirty="0"/>
              <a:t> makes it free and available anywhere, helping small shops build an online presence without extra cost.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1E4A0-EDDB-8C7B-5AAF-1E15CD3348A2}"/>
              </a:ext>
            </a:extLst>
          </p:cNvPr>
          <p:cNvSpPr txBox="1"/>
          <p:nvPr/>
        </p:nvSpPr>
        <p:spPr>
          <a:xfrm>
            <a:off x="535670" y="1489026"/>
            <a:ext cx="11029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Right now, my project is </a:t>
            </a:r>
            <a:r>
              <a:rPr lang="en-US" altLang="en-US" b="1" dirty="0">
                <a:latin typeface="Arial" panose="020B0604020202020204" pitchFamily="34" charset="0"/>
              </a:rPr>
              <a:t>frontend only</a:t>
            </a:r>
            <a:r>
              <a:rPr lang="en-US" altLang="en-US" dirty="0">
                <a:latin typeface="Arial" panose="020B0604020202020204" pitchFamily="34" charset="0"/>
              </a:rPr>
              <a:t> (HTML, CSS, JS, </a:t>
            </a:r>
            <a:r>
              <a:rPr lang="en-US" altLang="en-US" dirty="0" err="1">
                <a:latin typeface="Arial" panose="020B0604020202020204" pitchFamily="34" charset="0"/>
              </a:rPr>
              <a:t>localStorage</a:t>
            </a:r>
            <a:r>
              <a:rPr lang="en-US" altLang="en-US" dirty="0">
                <a:latin typeface="Arial" panose="020B0604020202020204" pitchFamily="34" charset="0"/>
              </a:rPr>
              <a:t>). In the future, I can connect it to a </a:t>
            </a:r>
            <a:r>
              <a:rPr lang="en-US" altLang="en-US" b="1" dirty="0">
                <a:latin typeface="Arial" panose="020B0604020202020204" pitchFamily="34" charset="0"/>
              </a:rPr>
              <a:t>backend (Node.js, Express, MongoDB)</a:t>
            </a:r>
            <a:r>
              <a:rPr lang="en-US" altLang="en-US" dirty="0">
                <a:latin typeface="Arial" panose="020B0604020202020204" pitchFamily="34" charset="0"/>
              </a:rPr>
              <a:t> to manage products and customer orders.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 </a:t>
            </a:r>
            <a:r>
              <a:rPr lang="en-US" altLang="en-US" b="1" dirty="0">
                <a:latin typeface="Arial" panose="020B0604020202020204" pitchFamily="34" charset="0"/>
              </a:rPr>
              <a:t>secure payment gateway (</a:t>
            </a:r>
            <a:r>
              <a:rPr lang="en-US" altLang="en-US" b="1" dirty="0" err="1">
                <a:latin typeface="Arial" panose="020B0604020202020204" pitchFamily="34" charset="0"/>
              </a:rPr>
              <a:t>Razorpay</a:t>
            </a:r>
            <a:r>
              <a:rPr lang="en-US" altLang="en-US" b="1" dirty="0">
                <a:latin typeface="Arial" panose="020B0604020202020204" pitchFamily="34" charset="0"/>
              </a:rPr>
              <a:t>, PayPal, Stripe)</a:t>
            </a:r>
            <a:r>
              <a:rPr lang="en-US" altLang="en-US" dirty="0">
                <a:latin typeface="Arial" panose="020B0604020202020204" pitchFamily="34" charset="0"/>
              </a:rPr>
              <a:t> can be added so customers can pay online safely.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An </a:t>
            </a:r>
            <a:r>
              <a:rPr lang="en-US" altLang="en-US" b="1" dirty="0">
                <a:latin typeface="Arial" panose="020B0604020202020204" pitchFamily="34" charset="0"/>
              </a:rPr>
              <a:t>Admin Dashboard</a:t>
            </a:r>
            <a:r>
              <a:rPr lang="en-US" altLang="en-US" dirty="0">
                <a:latin typeface="Arial" panose="020B0604020202020204" pitchFamily="34" charset="0"/>
              </a:rPr>
              <a:t> can be developed for shop owners to easily add, remove, or update products without touching code.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Use </a:t>
            </a:r>
            <a:r>
              <a:rPr lang="en-US" altLang="en-US" b="1" dirty="0">
                <a:latin typeface="Arial" panose="020B0604020202020204" pitchFamily="34" charset="0"/>
              </a:rPr>
              <a:t>AI-based product recommendations</a:t>
            </a:r>
            <a:r>
              <a:rPr lang="en-US" altLang="en-US" dirty="0">
                <a:latin typeface="Arial" panose="020B0604020202020204" pitchFamily="34" charset="0"/>
              </a:rPr>
              <a:t> to show related or popular items to customers.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Add </a:t>
            </a:r>
            <a:r>
              <a:rPr lang="en-US" altLang="en-US" b="1" dirty="0">
                <a:latin typeface="Arial" panose="020B0604020202020204" pitchFamily="34" charset="0"/>
              </a:rPr>
              <a:t>user login and signup</a:t>
            </a:r>
            <a:r>
              <a:rPr lang="en-US" altLang="en-US" dirty="0">
                <a:latin typeface="Arial" panose="020B0604020202020204" pitchFamily="34" charset="0"/>
              </a:rPr>
              <a:t> so customers can save their cart and order history.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Provide </a:t>
            </a:r>
            <a:r>
              <a:rPr lang="en-US" altLang="en-US" b="1" dirty="0">
                <a:latin typeface="Arial" panose="020B0604020202020204" pitchFamily="34" charset="0"/>
              </a:rPr>
              <a:t>email/SMS notifications</a:t>
            </a:r>
            <a:r>
              <a:rPr lang="en-US" altLang="en-US" dirty="0">
                <a:latin typeface="Arial" panose="020B0604020202020204" pitchFamily="34" charset="0"/>
              </a:rPr>
              <a:t> after checkout for better customer engagement.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Expand to a full </a:t>
            </a:r>
            <a:r>
              <a:rPr lang="en-US" altLang="en-US" b="1" dirty="0">
                <a:latin typeface="Arial" panose="020B0604020202020204" pitchFamily="34" charset="0"/>
              </a:rPr>
              <a:t>multi-vendor marketplace</a:t>
            </a:r>
            <a:r>
              <a:rPr lang="en-US" altLang="en-US" dirty="0">
                <a:latin typeface="Arial" panose="020B0604020202020204" pitchFamily="34" charset="0"/>
              </a:rPr>
              <a:t> where many small shops can upload their products.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A009A-36C7-DF05-AC06-C34B6C2EDFBB}"/>
              </a:ext>
            </a:extLst>
          </p:cNvPr>
          <p:cNvSpPr txBox="1"/>
          <p:nvPr/>
        </p:nvSpPr>
        <p:spPr>
          <a:xfrm>
            <a:off x="581191" y="1380226"/>
            <a:ext cx="1102961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 referred to </a:t>
            </a:r>
            <a:r>
              <a:rPr lang="en-US" altLang="en-US" b="1" dirty="0">
                <a:latin typeface="Arial" panose="020B0604020202020204" pitchFamily="34" charset="0"/>
              </a:rPr>
              <a:t>online tutorials and documentation</a:t>
            </a:r>
            <a:r>
              <a:rPr lang="en-US" altLang="en-US" dirty="0">
                <a:latin typeface="Arial" panose="020B0604020202020204" pitchFamily="34" charset="0"/>
              </a:rPr>
              <a:t> to learn how to structure webpages with HTML5, style them using CSS3, and add interactivity using JavaScript.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 </a:t>
            </a:r>
            <a:r>
              <a:rPr lang="en-US" altLang="en-US" b="1" dirty="0">
                <a:latin typeface="Arial" panose="020B0604020202020204" pitchFamily="34" charset="0"/>
              </a:rPr>
              <a:t>MDN Web Docs</a:t>
            </a:r>
            <a:r>
              <a:rPr lang="en-US" altLang="en-US" dirty="0">
                <a:latin typeface="Arial" panose="020B0604020202020204" pitchFamily="34" charset="0"/>
              </a:rPr>
              <a:t> (Mozilla Developer Network) and </a:t>
            </a:r>
            <a:r>
              <a:rPr lang="en-US" altLang="en-US" b="1" dirty="0">
                <a:latin typeface="Arial" panose="020B0604020202020204" pitchFamily="34" charset="0"/>
              </a:rPr>
              <a:t>W3Schools</a:t>
            </a:r>
            <a:r>
              <a:rPr lang="en-US" altLang="en-US" dirty="0">
                <a:latin typeface="Arial" panose="020B0604020202020204" pitchFamily="34" charset="0"/>
              </a:rPr>
              <a:t> were helpful for understanding basic tags, CSS properties, and JavaScript functions.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 explored sample GitHub projects like </a:t>
            </a:r>
            <a:r>
              <a:rPr lang="en-US" altLang="en-US" i="1" dirty="0">
                <a:latin typeface="Arial" panose="020B0604020202020204" pitchFamily="34" charset="0"/>
              </a:rPr>
              <a:t>NanthiniMoha/TNSDC-FWD-DIGITAL_PORTFOLIO</a:t>
            </a:r>
            <a:r>
              <a:rPr lang="en-US" altLang="en-US" dirty="0">
                <a:latin typeface="Arial" panose="020B0604020202020204" pitchFamily="34" charset="0"/>
              </a:rPr>
              <a:t> to understand how to organize files and design a clean layout.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 checked </a:t>
            </a:r>
            <a:r>
              <a:rPr lang="en-US" altLang="en-US" b="1" dirty="0">
                <a:latin typeface="Arial" panose="020B0604020202020204" pitchFamily="34" charset="0"/>
              </a:rPr>
              <a:t>Bootstrap v5.3 documentation</a:t>
            </a:r>
            <a:r>
              <a:rPr lang="en-US" altLang="en-US" dirty="0">
                <a:latin typeface="Arial" panose="020B0604020202020204" pitchFamily="34" charset="0"/>
              </a:rPr>
              <a:t> to learn about responsive design concepts (grid, cards, buttons), even though I finally used plain CSS.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 followed </a:t>
            </a:r>
            <a:r>
              <a:rPr lang="en-US" altLang="en-US" b="1" dirty="0">
                <a:latin typeface="Arial" panose="020B0604020202020204" pitchFamily="34" charset="0"/>
              </a:rPr>
              <a:t>Netlify and GitHub guides</a:t>
            </a:r>
            <a:r>
              <a:rPr lang="en-US" altLang="en-US" dirty="0">
                <a:latin typeface="Arial" panose="020B0604020202020204" pitchFamily="34" charset="0"/>
              </a:rPr>
              <a:t> for free project deployment and version control.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 also looked at general </a:t>
            </a:r>
            <a:r>
              <a:rPr lang="en-US" altLang="en-US" b="1" dirty="0">
                <a:latin typeface="Arial" panose="020B0604020202020204" pitchFamily="34" charset="0"/>
              </a:rPr>
              <a:t>YouTube tutorials</a:t>
            </a:r>
            <a:r>
              <a:rPr lang="en-US" altLang="en-US" dirty="0">
                <a:latin typeface="Arial" panose="020B0604020202020204" pitchFamily="34" charset="0"/>
              </a:rPr>
              <a:t> and coding blogs for implementing features like toast notifications, responsive tables, and </a:t>
            </a:r>
            <a:r>
              <a:rPr lang="en-US" altLang="en-US" dirty="0" err="1">
                <a:latin typeface="Arial" panose="020B0604020202020204" pitchFamily="34" charset="0"/>
              </a:rPr>
              <a:t>localStorage</a:t>
            </a:r>
            <a:r>
              <a:rPr lang="en-US" altLang="en-US" dirty="0">
                <a:latin typeface="Arial" panose="020B0604020202020204" pitchFamily="34" charset="0"/>
              </a:rPr>
              <a:t> cart functionality.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D3153A8-D968-B917-9CCE-3F97037D5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54530"/>
            <a:ext cx="1102961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Small businesses cannot afford complex e-commerce sites like Amazon or Flipkart.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They just need a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basic online product showcase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to display items with images, names, and prices.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From our code, we created a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product grid (HTML + CSS)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that looks neat and works on both desktop and mobile.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With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 customers can add items to the cart, update quantity, and see live total.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Our cart page allows removing items, clearing the cart, and checkout simulation — all handled on the frontend (no backend).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The design is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lightweight, mobile-responsive, and user-friendly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 so even non-technical shop owners can manage it.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Deployment on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GitHub/Netlify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makes it free and accessible anywhere, giving small businesses an online presence.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F98200-117D-36DC-3608-CDD349421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9857" y="1278697"/>
            <a:ext cx="10960951" cy="491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I used </a:t>
            </a: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HTML5</a:t>
            </a: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 to build the basic structure of the site → product grid, navbar, and cart table.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CSS3</a:t>
            </a: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 is used for styling: product cards, buttons, toast notification, and making the layout mobile-responsive.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JavaScript</a:t>
            </a: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 adds life to the project: add to cart, remove from cart, clear cart, checkout, and live grand total updates.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The design is </a:t>
            </a: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clean and user-friendly</a:t>
            </a: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 so that even a small shop owner can easily use it.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The cart system is completely handled on the </a:t>
            </a: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frontend (</a:t>
            </a:r>
            <a:r>
              <a:rPr lang="en-US" altLang="en-US" sz="1650" b="1" dirty="0" err="1">
                <a:solidFill>
                  <a:schemeClr val="tx1"/>
                </a:solidFill>
                <a:latin typeface="Arial" panose="020B0604020202020204" pitchFamily="34" charset="0"/>
              </a:rPr>
              <a:t>localStorage</a:t>
            </a: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, so no backend is needed.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Files are kept </a:t>
            </a: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modular</a:t>
            </a: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The layout is </a:t>
            </a: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responsive</a:t>
            </a: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, so it looks good on desktops, tablets, and mobile phones without breaking.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65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Finally, the project is deployed on </a:t>
            </a:r>
            <a:r>
              <a:rPr lang="en-US" altLang="en-US" sz="1650" b="1" dirty="0">
                <a:solidFill>
                  <a:schemeClr val="tx1"/>
                </a:solidFill>
                <a:latin typeface="Arial" panose="020B0604020202020204" pitchFamily="34" charset="0"/>
              </a:rPr>
              <a:t>Netlify/GitHub</a:t>
            </a:r>
            <a:r>
              <a:rPr lang="en-US" altLang="en-US" sz="1650" dirty="0">
                <a:solidFill>
                  <a:schemeClr val="tx1"/>
                </a:solidFill>
                <a:latin typeface="Arial" panose="020B0604020202020204" pitchFamily="34" charset="0"/>
              </a:rPr>
              <a:t> so it is free, easy to access, and can be shared with anyone.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C0605-B0ED-8536-8FB4-C4021DABE414}"/>
              </a:ext>
            </a:extLst>
          </p:cNvPr>
          <p:cNvSpPr txBox="1"/>
          <p:nvPr/>
        </p:nvSpPr>
        <p:spPr>
          <a:xfrm>
            <a:off x="952281" y="4368651"/>
            <a:ext cx="78207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Arial Unicode MS" panose="020B0604020202020204" pitchFamily="34" charset="-128"/>
              </a:rPr>
              <a:t>index.html</a:t>
            </a:r>
            <a:r>
              <a:rPr lang="en-US" altLang="en-US" sz="1400" dirty="0"/>
              <a:t> → product showcase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Arial Unicode MS" panose="020B0604020202020204" pitchFamily="34" charset="-128"/>
              </a:rPr>
              <a:t>style.css</a:t>
            </a:r>
            <a:r>
              <a:rPr lang="en-US" altLang="en-US" sz="1400" dirty="0"/>
              <a:t> → all styling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Arial Unicode MS" panose="020B0604020202020204" pitchFamily="34" charset="-128"/>
              </a:rPr>
              <a:t>script.js</a:t>
            </a:r>
            <a:r>
              <a:rPr lang="en-US" altLang="en-US" sz="1400" dirty="0"/>
              <a:t> → add-to-cart logic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400" dirty="0">
                <a:latin typeface="Arial Unicode MS" panose="020B0604020202020204" pitchFamily="34" charset="-128"/>
              </a:rPr>
              <a:t>cart.html</a:t>
            </a:r>
            <a:r>
              <a:rPr lang="en-US" altLang="en-US" sz="1400" dirty="0"/>
              <a:t> → cart page with total calculation</a:t>
            </a:r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8D28A-8C7A-0F8F-3072-A63BD58D7DB9}"/>
              </a:ext>
            </a:extLst>
          </p:cNvPr>
          <p:cNvSpPr txBox="1"/>
          <p:nvPr/>
        </p:nvSpPr>
        <p:spPr>
          <a:xfrm>
            <a:off x="581192" y="1232452"/>
            <a:ext cx="1122028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Algorithm (Step-by-Step Flow)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Create Product Catalog</a:t>
            </a:r>
            <a:r>
              <a:rPr lang="en-US" dirty="0"/>
              <a:t> → I listed 6 products in index.html with image, name, and price.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Frontend Design</a:t>
            </a:r>
            <a:r>
              <a:rPr lang="en-US" dirty="0"/>
              <a:t> → Using HTML + CSS, I made a grid layout with product cards, buttons, and a clean responsive UI.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Add-to-Cart Feature</a:t>
            </a:r>
            <a:r>
              <a:rPr lang="en-US" dirty="0"/>
              <a:t> → In script.js, when the button is clicked, the item is saved in </a:t>
            </a:r>
            <a:r>
              <a:rPr lang="en-US" dirty="0" err="1"/>
              <a:t>localStorage</a:t>
            </a:r>
            <a:r>
              <a:rPr lang="en-US" dirty="0"/>
              <a:t> and count is updated in navbar.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Cart Page</a:t>
            </a:r>
            <a:r>
              <a:rPr lang="en-US" dirty="0"/>
              <a:t> → In cart.html, items are loaded from </a:t>
            </a:r>
            <a:r>
              <a:rPr lang="en-US" dirty="0" err="1"/>
              <a:t>localStorage</a:t>
            </a:r>
            <a:r>
              <a:rPr lang="en-US" dirty="0"/>
              <a:t> into a table with columns: Product, Price, Quantity, Total, Action.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Interactive Functions</a:t>
            </a:r>
            <a:r>
              <a:rPr lang="en-US" dirty="0"/>
              <a:t> → JavaScript updates quantity, recalculates totals in real-time, and allows removing items or clearing the whole cart.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Validation</a:t>
            </a:r>
            <a:r>
              <a:rPr lang="en-US" dirty="0"/>
              <a:t> → If cart is empty and user clicks Checkout or Clear, an error/warning is shown instead of success.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Responsive Testing</a:t>
            </a:r>
            <a:r>
              <a:rPr lang="en-US" dirty="0"/>
              <a:t> → Checked layout on desktop, tablet, and mobile. Table scrolls properly on small screens and grid adapts to screen width.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Cross-browser Testing</a:t>
            </a:r>
            <a:r>
              <a:rPr lang="en-US" dirty="0"/>
              <a:t> → Verified on Chrome and Edge to ensure compatibility.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b="1" u="sng" dirty="0"/>
              <a:t>Deployment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is modular (separate HTML, CSS, JS).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Uploaded code to </a:t>
            </a:r>
            <a:r>
              <a:rPr lang="en-US" b="1" dirty="0"/>
              <a:t>GitHub repository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Connected repo to </a:t>
            </a:r>
            <a:r>
              <a:rPr lang="en-US" b="1" dirty="0"/>
              <a:t>Netlify</a:t>
            </a:r>
            <a:r>
              <a:rPr lang="en-US" dirty="0"/>
              <a:t> for free hosting.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the site auto-updates whenever code is pushed to GitHub.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20F19-3232-FCD0-E48F-6210A7E8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30409-939A-60F3-342F-342F13F9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37B560D-7932-614F-CF34-D75E15127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2"/>
            <a:ext cx="9869094" cy="5541085"/>
          </a:xfrm>
        </p:spPr>
      </p:pic>
    </p:spTree>
    <p:extLst>
      <p:ext uri="{BB962C8B-B14F-4D97-AF65-F5344CB8AC3E}">
        <p14:creationId xmlns:p14="http://schemas.microsoft.com/office/powerpoint/2010/main" val="42461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27C37-3AB9-A2C7-24B6-323F1E2F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ECAB7F-22A6-1D0D-6260-B3F0AE5C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6C5248-A3B6-9A6E-D722-E648A2D23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3" y="1232452"/>
            <a:ext cx="9883608" cy="5549234"/>
          </a:xfrm>
        </p:spPr>
      </p:pic>
    </p:spTree>
    <p:extLst>
      <p:ext uri="{BB962C8B-B14F-4D97-AF65-F5344CB8AC3E}">
        <p14:creationId xmlns:p14="http://schemas.microsoft.com/office/powerpoint/2010/main" val="136992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C006B-C4B6-A1B2-D345-5F439788B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AC4FE4-5470-2429-2D26-5981E88AA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12">
            <a:extLst>
              <a:ext uri="{FF2B5EF4-FFF2-40B4-BE49-F238E27FC236}">
                <a16:creationId xmlns:a16="http://schemas.microsoft.com/office/drawing/2014/main" id="{6306B5BC-DCB1-65D1-DB47-3305DCB6E2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604" b="-509"/>
          <a:stretch>
            <a:fillRect/>
          </a:stretch>
        </p:blipFill>
        <p:spPr>
          <a:xfrm>
            <a:off x="3551312" y="684414"/>
            <a:ext cx="5089376" cy="617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73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E9F2B-EB2B-495D-B72F-3F6DF7ED5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26BE9C-02EC-B257-2641-E607B41B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2A0B8-A8F6-A762-CD0D-A191DCABA0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1"/>
          <a:stretch>
            <a:fillRect/>
          </a:stretch>
        </p:blipFill>
        <p:spPr>
          <a:xfrm>
            <a:off x="581191" y="1232452"/>
            <a:ext cx="9854580" cy="55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341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183</TotalTime>
  <Words>1075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 Unicode MS</vt:lpstr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E-Commerce Product Showcase</vt:lpstr>
      <vt:lpstr>OUTLINE</vt:lpstr>
      <vt:lpstr>Problem Statement</vt:lpstr>
      <vt:lpstr>System  Approach</vt:lpstr>
      <vt:lpstr>Algorithm &amp; Deployment</vt:lpstr>
      <vt:lpstr>Result</vt:lpstr>
      <vt:lpstr>Result</vt:lpstr>
      <vt:lpstr>Result</vt:lpstr>
      <vt:lpstr>Result</vt:lpstr>
      <vt:lpstr>Result</vt:lpstr>
      <vt:lpstr>GITHUB AND DEPLOYMNET LINK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Bharath Hegde</cp:lastModifiedBy>
  <cp:revision>49</cp:revision>
  <dcterms:created xsi:type="dcterms:W3CDTF">2021-05-26T16:50:10Z</dcterms:created>
  <dcterms:modified xsi:type="dcterms:W3CDTF">2025-09-25T06:35:17Z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