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d-bharath28.github.io/E-Commerce-Product-Showcase/" TargetMode="External"/><Relationship Id="rId2" Type="http://schemas.openxmlformats.org/officeDocument/2006/relationships/hyperlink" Target="https://github.com/hd-bharath28/E-Commerce-Product-Showcase.gi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E-Commerce Product Showcase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- Bharath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Ramanatha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Hegde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- Bachelor of Computer Applications (BCA)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1EEA5-4584-D4A7-ED38-01B86E6D4643}"/>
              </a:ext>
            </a:extLst>
          </p:cNvPr>
          <p:cNvSpPr txBox="1"/>
          <p:nvPr/>
        </p:nvSpPr>
        <p:spPr>
          <a:xfrm>
            <a:off x="535670" y="1489026"/>
            <a:ext cx="11029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Right now, my project is </a:t>
            </a:r>
            <a:r>
              <a:rPr lang="en-US" altLang="en-US" b="1" dirty="0">
                <a:latin typeface="Arial" panose="020B0604020202020204" pitchFamily="34" charset="0"/>
              </a:rPr>
              <a:t>frontend only</a:t>
            </a:r>
            <a:r>
              <a:rPr lang="en-US" altLang="en-US" dirty="0">
                <a:latin typeface="Arial" panose="020B0604020202020204" pitchFamily="34" charset="0"/>
              </a:rPr>
              <a:t> (HTML, CSS, JS, </a:t>
            </a:r>
            <a:r>
              <a:rPr lang="en-US" altLang="en-US" dirty="0" err="1">
                <a:latin typeface="Arial" panose="020B0604020202020204" pitchFamily="34" charset="0"/>
              </a:rPr>
              <a:t>localStorage</a:t>
            </a:r>
            <a:r>
              <a:rPr lang="en-US" altLang="en-US" dirty="0">
                <a:latin typeface="Arial" panose="020B0604020202020204" pitchFamily="34" charset="0"/>
              </a:rPr>
              <a:t>). In the future, I can connect it to a </a:t>
            </a:r>
            <a:r>
              <a:rPr lang="en-US" altLang="en-US" b="1" dirty="0">
                <a:latin typeface="Arial" panose="020B0604020202020204" pitchFamily="34" charset="0"/>
              </a:rPr>
              <a:t>backend (Node.js, Express, MongoDB)</a:t>
            </a:r>
            <a:r>
              <a:rPr lang="en-US" altLang="en-US" dirty="0">
                <a:latin typeface="Arial" panose="020B0604020202020204" pitchFamily="34" charset="0"/>
              </a:rPr>
              <a:t> to manage products and customer orders.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b="1" dirty="0">
                <a:latin typeface="Arial" panose="020B0604020202020204" pitchFamily="34" charset="0"/>
              </a:rPr>
              <a:t>secure payment gateway (</a:t>
            </a:r>
            <a:r>
              <a:rPr lang="en-US" altLang="en-US" b="1" dirty="0" err="1">
                <a:latin typeface="Arial" panose="020B0604020202020204" pitchFamily="34" charset="0"/>
              </a:rPr>
              <a:t>Razorpay</a:t>
            </a:r>
            <a:r>
              <a:rPr lang="en-US" altLang="en-US" b="1" dirty="0">
                <a:latin typeface="Arial" panose="020B0604020202020204" pitchFamily="34" charset="0"/>
              </a:rPr>
              <a:t>, PayPal, Stripe)</a:t>
            </a:r>
            <a:r>
              <a:rPr lang="en-US" altLang="en-US" dirty="0">
                <a:latin typeface="Arial" panose="020B0604020202020204" pitchFamily="34" charset="0"/>
              </a:rPr>
              <a:t> can be added so customers can pay online safely.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An </a:t>
            </a:r>
            <a:r>
              <a:rPr lang="en-US" altLang="en-US" b="1" dirty="0">
                <a:latin typeface="Arial" panose="020B0604020202020204" pitchFamily="34" charset="0"/>
              </a:rPr>
              <a:t>Admin Dashboard</a:t>
            </a:r>
            <a:r>
              <a:rPr lang="en-US" altLang="en-US" dirty="0">
                <a:latin typeface="Arial" panose="020B0604020202020204" pitchFamily="34" charset="0"/>
              </a:rPr>
              <a:t> can be developed for shop owners to easily add, remove, or update products without touching code.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AI-based product recommendations</a:t>
            </a:r>
            <a:r>
              <a:rPr lang="en-US" altLang="en-US" dirty="0">
                <a:latin typeface="Arial" panose="020B0604020202020204" pitchFamily="34" charset="0"/>
              </a:rPr>
              <a:t> to show related or popular items to customers.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user login and signup</a:t>
            </a:r>
            <a:r>
              <a:rPr lang="en-US" altLang="en-US" dirty="0">
                <a:latin typeface="Arial" panose="020B0604020202020204" pitchFamily="34" charset="0"/>
              </a:rPr>
              <a:t> so customers can save their cart and order history.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Provide </a:t>
            </a:r>
            <a:r>
              <a:rPr lang="en-US" altLang="en-US" b="1" dirty="0">
                <a:latin typeface="Arial" panose="020B0604020202020204" pitchFamily="34" charset="0"/>
              </a:rPr>
              <a:t>email/SMS notifications</a:t>
            </a:r>
            <a:r>
              <a:rPr lang="en-US" altLang="en-US" dirty="0">
                <a:latin typeface="Arial" panose="020B0604020202020204" pitchFamily="34" charset="0"/>
              </a:rPr>
              <a:t> after checkout for better customer engagement.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Expand to a full </a:t>
            </a:r>
            <a:r>
              <a:rPr lang="en-US" altLang="en-US" b="1" dirty="0">
                <a:latin typeface="Arial" panose="020B0604020202020204" pitchFamily="34" charset="0"/>
              </a:rPr>
              <a:t>multi-vendor marketplace</a:t>
            </a:r>
            <a:r>
              <a:rPr lang="en-US" altLang="en-US" dirty="0">
                <a:latin typeface="Arial" panose="020B0604020202020204" pitchFamily="34" charset="0"/>
              </a:rPr>
              <a:t> where many small shops can upload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17478-E5C6-3822-C7AA-82253AD99F7F}"/>
              </a:ext>
            </a:extLst>
          </p:cNvPr>
          <p:cNvSpPr txBox="1"/>
          <p:nvPr/>
        </p:nvSpPr>
        <p:spPr>
          <a:xfrm>
            <a:off x="581191" y="1380226"/>
            <a:ext cx="11029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referred to </a:t>
            </a:r>
            <a:r>
              <a:rPr lang="en-US" altLang="en-US" b="1" dirty="0">
                <a:latin typeface="Arial" panose="020B0604020202020204" pitchFamily="34" charset="0"/>
              </a:rPr>
              <a:t>online tutorials and documentation</a:t>
            </a:r>
            <a:r>
              <a:rPr lang="en-US" altLang="en-US" dirty="0">
                <a:latin typeface="Arial" panose="020B0604020202020204" pitchFamily="34" charset="0"/>
              </a:rPr>
              <a:t> to learn how to structure webpages with HTML5, style them using CSS3, and add interactivity using JavaScript.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MDN Web Docs</a:t>
            </a:r>
            <a:r>
              <a:rPr lang="en-US" altLang="en-US" dirty="0">
                <a:latin typeface="Arial" panose="020B0604020202020204" pitchFamily="34" charset="0"/>
              </a:rPr>
              <a:t> (Mozilla Developer Network) and </a:t>
            </a:r>
            <a:r>
              <a:rPr lang="en-US" altLang="en-US" b="1" dirty="0">
                <a:latin typeface="Arial" panose="020B0604020202020204" pitchFamily="34" charset="0"/>
              </a:rPr>
              <a:t>W3Schools</a:t>
            </a:r>
            <a:r>
              <a:rPr lang="en-US" altLang="en-US" dirty="0">
                <a:latin typeface="Arial" panose="020B0604020202020204" pitchFamily="34" charset="0"/>
              </a:rPr>
              <a:t> were helpful for understanding basic tags, CSS properties, and JavaScript functions.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explored sample GitHub projects like </a:t>
            </a:r>
            <a:r>
              <a:rPr lang="en-US" altLang="en-US" i="1" dirty="0">
                <a:latin typeface="Arial" panose="020B0604020202020204" pitchFamily="34" charset="0"/>
              </a:rPr>
              <a:t>NanthiniMoha/TNSDC-FWD-DIGITAL_PORTFOLIO</a:t>
            </a:r>
            <a:r>
              <a:rPr lang="en-US" altLang="en-US" dirty="0">
                <a:latin typeface="Arial" panose="020B0604020202020204" pitchFamily="34" charset="0"/>
              </a:rPr>
              <a:t> to understand how to organize files and design a clean layout.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checked </a:t>
            </a:r>
            <a:r>
              <a:rPr lang="en-US" altLang="en-US" b="1" dirty="0">
                <a:latin typeface="Arial" panose="020B0604020202020204" pitchFamily="34" charset="0"/>
              </a:rPr>
              <a:t>Bootstrap v5.3 documentation</a:t>
            </a:r>
            <a:r>
              <a:rPr lang="en-US" altLang="en-US" dirty="0">
                <a:latin typeface="Arial" panose="020B0604020202020204" pitchFamily="34" charset="0"/>
              </a:rPr>
              <a:t> to learn about responsive design concepts (grid, cards, buttons), even though I finally used plain CSS.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followed </a:t>
            </a:r>
            <a:r>
              <a:rPr lang="en-US" altLang="en-US" b="1" dirty="0">
                <a:latin typeface="Arial" panose="020B0604020202020204" pitchFamily="34" charset="0"/>
              </a:rPr>
              <a:t>Netlify and GitHub guides</a:t>
            </a:r>
            <a:r>
              <a:rPr lang="en-US" altLang="en-US" dirty="0">
                <a:latin typeface="Arial" panose="020B0604020202020204" pitchFamily="34" charset="0"/>
              </a:rPr>
              <a:t> for free project deployment and version control.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also looked at general </a:t>
            </a:r>
            <a:r>
              <a:rPr lang="en-US" altLang="en-US" b="1" dirty="0">
                <a:latin typeface="Arial" panose="020B0604020202020204" pitchFamily="34" charset="0"/>
              </a:rPr>
              <a:t>YouTube tutorials</a:t>
            </a:r>
            <a:r>
              <a:rPr lang="en-US" altLang="en-US" dirty="0">
                <a:latin typeface="Arial" panose="020B0604020202020204" pitchFamily="34" charset="0"/>
              </a:rPr>
              <a:t> and coding blogs for implementing features like toast notifications, responsive tables, and </a:t>
            </a:r>
            <a:r>
              <a:rPr lang="en-US" altLang="en-US" dirty="0" err="1">
                <a:latin typeface="Arial" panose="020B0604020202020204" pitchFamily="34" charset="0"/>
              </a:rPr>
              <a:t>localStorage</a:t>
            </a:r>
            <a:r>
              <a:rPr lang="en-US" altLang="en-US" dirty="0">
                <a:latin typeface="Arial" panose="020B0604020202020204" pitchFamily="34" charset="0"/>
              </a:rPr>
              <a:t> cart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54530"/>
            <a:ext cx="110296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Small businesses cannot afford complex e-commerce sites like Amazon or Flipkart.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They just need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basic online product showcase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display items with images, names, and prices.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From our code, we created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product grid (HTML + CSS)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that looks neat and works on both desktop and mobile.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With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customers can add items to the cart, update quantity, and see live total.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Our cart page allows removing items, clearing the cart, and checkout simulation — all handled on the frontend (no backend).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design is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lightweight, mobile-responsive, and user-friendly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so even non-technical shop owners can manage it.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Deployment on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GitHub/Netlify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makes it free and accessible anywhere, giving small businesses an online presence.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9857" y="1278697"/>
            <a:ext cx="10960951" cy="491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I used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HTML5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to build the basic structure of the site → product grid, navbar, and cart table.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CSS3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is used for styling: product cards, buttons, toast notification, and making the layout mobile-responsive.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adds life to the project: add to cart, remove from cart, clear cart, checkout, and live grand total updates.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design is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clean and user-friendly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so that even a small shop owner can easily use it.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cart system is completely handled on the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frontend (</a:t>
            </a:r>
            <a:r>
              <a:rPr lang="en-US" altLang="en-US" sz="1650" b="1" dirty="0" err="1">
                <a:solidFill>
                  <a:schemeClr val="tx1"/>
                </a:solidFill>
                <a:latin typeface="Arial" panose="020B0604020202020204" pitchFamily="34" charset="0"/>
              </a:rPr>
              <a:t>localStorage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, so no backend is needed.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Files are kept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modular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layout is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responsive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, so it looks good on desktops, tablets, and mobile phones without breaking.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Finally, the project is deployed on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Netlify/GitHub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so it is free, easy to access, and can be shared with anyone.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30453-1E1A-2999-5837-56A2D7C42314}"/>
              </a:ext>
            </a:extLst>
          </p:cNvPr>
          <p:cNvSpPr txBox="1"/>
          <p:nvPr/>
        </p:nvSpPr>
        <p:spPr>
          <a:xfrm>
            <a:off x="952281" y="4368651"/>
            <a:ext cx="7820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index.html</a:t>
            </a:r>
            <a:r>
              <a:rPr lang="en-US" altLang="en-US" sz="1400" dirty="0"/>
              <a:t> → product showcase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style.css</a:t>
            </a:r>
            <a:r>
              <a:rPr lang="en-US" altLang="en-US" sz="1400" dirty="0"/>
              <a:t> → all styling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script.js</a:t>
            </a:r>
            <a:r>
              <a:rPr lang="en-US" altLang="en-US" sz="1400" dirty="0"/>
              <a:t> → add-to-cart logic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cart.html</a:t>
            </a:r>
            <a:r>
              <a:rPr lang="en-US" altLang="en-US" sz="1400" dirty="0"/>
              <a:t> → cart page with total calculation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D700F-C123-F37C-0A60-F0BE84D7FBC2}"/>
              </a:ext>
            </a:extLst>
          </p:cNvPr>
          <p:cNvSpPr txBox="1"/>
          <p:nvPr/>
        </p:nvSpPr>
        <p:spPr>
          <a:xfrm>
            <a:off x="581192" y="1232452"/>
            <a:ext cx="11220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Algorithm (Step-by-Step Flow)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Product Catalog</a:t>
            </a:r>
            <a:r>
              <a:rPr lang="en-US" dirty="0"/>
              <a:t> → I listed 6 products in index.html with image, name, and price.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Frontend Design</a:t>
            </a:r>
            <a:r>
              <a:rPr lang="en-US" dirty="0"/>
              <a:t> → Using HTML + CSS, I made a grid layout with product cards, buttons, and a clean responsive UI.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Add-to-Cart Feature</a:t>
            </a:r>
            <a:r>
              <a:rPr lang="en-US" dirty="0"/>
              <a:t> → In script.js, when the button is clicked, the item is saved in </a:t>
            </a:r>
            <a:r>
              <a:rPr lang="en-US" dirty="0" err="1"/>
              <a:t>localStorage</a:t>
            </a:r>
            <a:r>
              <a:rPr lang="en-US" dirty="0"/>
              <a:t> and count is updated in navbar.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Cart Page</a:t>
            </a:r>
            <a:r>
              <a:rPr lang="en-US" dirty="0"/>
              <a:t> → In cart.html, items are loaded from </a:t>
            </a:r>
            <a:r>
              <a:rPr lang="en-US" dirty="0" err="1"/>
              <a:t>localStorage</a:t>
            </a:r>
            <a:r>
              <a:rPr lang="en-US" dirty="0"/>
              <a:t> into a table with columns: Product, Price, Quantity, Total,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Interactive Functions</a:t>
            </a:r>
            <a:r>
              <a:rPr lang="en-US" dirty="0"/>
              <a:t> → JavaScript updates quantity, recalculates totals in real-time, and allows removing items or clearing the whole cart.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Validation</a:t>
            </a:r>
            <a:r>
              <a:rPr lang="en-US" dirty="0"/>
              <a:t> → If cart is empty and user clicks Checkout or Clear, an error/warning is shown instead of success.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Responsive Testing</a:t>
            </a:r>
            <a:r>
              <a:rPr lang="en-US" dirty="0"/>
              <a:t> → Checked layout on desktop, tablet, and mobile. Table scrolls properly on small screens and grid adapts to screen width.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Cross-browser Testing</a:t>
            </a:r>
            <a:r>
              <a:rPr lang="en-US" dirty="0"/>
              <a:t> → Verified on Chrome and Edge to ensure compatibility.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u="sng" dirty="0"/>
              <a:t>Deployment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is modular (separate HTML, CSS, JS).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Uploaded code to </a:t>
            </a:r>
            <a:r>
              <a:rPr lang="en-US" b="1" dirty="0"/>
              <a:t>GitHub repository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repo to </a:t>
            </a:r>
            <a:r>
              <a:rPr lang="en-US" b="1" dirty="0"/>
              <a:t>Netlify</a:t>
            </a:r>
            <a:r>
              <a:rPr lang="en-US" dirty="0"/>
              <a:t> for free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 site auto-updates whenever code is pushed to GitHub.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522224-65E5-21D4-D467-BDE493736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604" b="-509"/>
          <a:stretch>
            <a:fillRect/>
          </a:stretch>
        </p:blipFill>
        <p:spPr>
          <a:xfrm>
            <a:off x="581192" y="1142260"/>
            <a:ext cx="4605266" cy="55863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53FDF-6A1C-FE4F-22B8-53FE7035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56" b="-464"/>
          <a:stretch>
            <a:fillRect/>
          </a:stretch>
        </p:blipFill>
        <p:spPr>
          <a:xfrm>
            <a:off x="5307199" y="1071509"/>
            <a:ext cx="5972580" cy="28639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DF2A7C-8E90-6FE0-F6E4-CBB2BA41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21"/>
          <a:stretch>
            <a:fillRect/>
          </a:stretch>
        </p:blipFill>
        <p:spPr>
          <a:xfrm>
            <a:off x="5316724" y="3981857"/>
            <a:ext cx="5065526" cy="28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DADB-F793-355B-D1B8-3FD83F03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EACD2C-9679-2F3F-CFE8-405455C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4CF68E-402D-7A9C-825D-6813BE334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650"/>
          <a:stretch>
            <a:fillRect/>
          </a:stretch>
        </p:blipFill>
        <p:spPr>
          <a:xfrm>
            <a:off x="581025" y="1118132"/>
            <a:ext cx="6846318" cy="355864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9958F7-47F1-BD09-F553-60772A937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81025" y="4698651"/>
            <a:ext cx="6138952" cy="2159349"/>
          </a:xfrm>
        </p:spPr>
      </p:pic>
    </p:spTree>
    <p:extLst>
      <p:ext uri="{BB962C8B-B14F-4D97-AF65-F5344CB8AC3E}">
        <p14:creationId xmlns:p14="http://schemas.microsoft.com/office/powerpoint/2010/main" val="335875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017B8-81D9-76A2-C8E3-0EB51CCE5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C58C11-1CEE-D0B9-BB05-5541164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AND DEPLOYMENT LINK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30C2C-3954-D774-2065-C93902C2FDAE}"/>
              </a:ext>
            </a:extLst>
          </p:cNvPr>
          <p:cNvSpPr txBox="1"/>
          <p:nvPr/>
        </p:nvSpPr>
        <p:spPr>
          <a:xfrm>
            <a:off x="363115" y="1994002"/>
            <a:ext cx="1205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Github</a:t>
            </a:r>
            <a:r>
              <a:rPr lang="en-US" sz="2400" b="1" dirty="0"/>
              <a:t> Link :</a:t>
            </a:r>
            <a:r>
              <a:rPr lang="en-US" sz="2000" b="1" dirty="0"/>
              <a:t> </a:t>
            </a:r>
            <a:r>
              <a:rPr lang="en-US" sz="2000" dirty="0">
                <a:hlinkClick r:id="rId2"/>
              </a:rPr>
              <a:t>https://github.com/hd-bharath28/E-Commerce-Product-Showcase.git</a:t>
            </a:r>
            <a:r>
              <a:rPr lang="en-US" sz="2000" dirty="0"/>
              <a:t> - Coding files.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733CF-74D5-3F4D-774C-096DFB7B1D96}"/>
              </a:ext>
            </a:extLst>
          </p:cNvPr>
          <p:cNvSpPr txBox="1"/>
          <p:nvPr/>
        </p:nvSpPr>
        <p:spPr>
          <a:xfrm>
            <a:off x="363115" y="3227156"/>
            <a:ext cx="1205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 Link : </a:t>
            </a:r>
            <a:r>
              <a:rPr lang="en-US" sz="2000" dirty="0">
                <a:hlinkClick r:id="rId3"/>
              </a:rPr>
              <a:t>https://hd-bharath28.github.io/E-Commerce-Product-Showcase/</a:t>
            </a:r>
            <a:r>
              <a:rPr lang="en-US" sz="2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3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229C5-5927-7879-E251-57B3A57B2BAD}"/>
              </a:ext>
            </a:extLst>
          </p:cNvPr>
          <p:cNvSpPr txBox="1"/>
          <p:nvPr/>
        </p:nvSpPr>
        <p:spPr>
          <a:xfrm>
            <a:off x="581192" y="1443841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gives small businesses a </a:t>
            </a:r>
            <a:r>
              <a:rPr lang="en-US" b="1" dirty="0"/>
              <a:t>simple and cost-free way</a:t>
            </a:r>
            <a:r>
              <a:rPr lang="en-US" dirty="0"/>
              <a:t> to show their products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big platforms, our solution is </a:t>
            </a:r>
            <a:r>
              <a:rPr lang="en-US" b="1" dirty="0"/>
              <a:t>lightweight, easy to use, and doesn’t need a backend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HTML, CSS, and JavaScript</a:t>
            </a:r>
            <a:r>
              <a:rPr lang="en-US" dirty="0"/>
              <a:t>, I created a responsive product grid and a working cart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can </a:t>
            </a:r>
            <a:r>
              <a:rPr lang="en-US" b="1" dirty="0"/>
              <a:t>add, remove, and update products</a:t>
            </a:r>
            <a:r>
              <a:rPr lang="en-US" dirty="0"/>
              <a:t> in real time, making the experience interactive.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cart page calculates the </a:t>
            </a:r>
            <a:r>
              <a:rPr lang="en-US" b="1" dirty="0"/>
              <a:t>grand total automatically</a:t>
            </a:r>
            <a:r>
              <a:rPr lang="en-US" dirty="0"/>
              <a:t>, improving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works well on </a:t>
            </a:r>
            <a:r>
              <a:rPr lang="en-US" b="1" dirty="0"/>
              <a:t>mobile, tablet, and desktop</a:t>
            </a:r>
            <a:r>
              <a:rPr lang="en-US" dirty="0"/>
              <a:t>, so it is accessible to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hosting on </a:t>
            </a:r>
            <a:r>
              <a:rPr lang="en-US" b="1" dirty="0"/>
              <a:t>GitHub/Netlify</a:t>
            </a:r>
            <a:r>
              <a:rPr lang="en-US" dirty="0"/>
              <a:t> makes it free and available anywhere, helping small shops build an online presence without extra cost.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199</TotalTime>
  <Words>1071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E-Commerce Product Showcase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AND DEPLOYMENT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Bharath Hegde</cp:lastModifiedBy>
  <cp:revision>49</cp:revision>
  <dcterms:created xsi:type="dcterms:W3CDTF">2021-05-26T16:50:10Z</dcterms:created>
  <dcterms:modified xsi:type="dcterms:W3CDTF">2025-09-24T13:59:31Z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