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0" r:id="rId5"/>
    <p:sldId id="269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1E1E1E"/>
    <a:srgbClr val="333333"/>
    <a:srgbClr val="666666"/>
    <a:srgbClr val="999999"/>
    <a:srgbClr val="9900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44" y="114"/>
      </p:cViewPr>
      <p:guideLst>
        <p:guide orient="horz" pos="4110"/>
        <p:guide pos="56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ecker" userId="aef6130b-033c-46f0-a1b6-113c003b123a" providerId="ADAL" clId="{3DF675C1-3A82-475A-A615-5FE508A8A7BA}"/>
    <pc:docChg chg="undo custSel modSld">
      <pc:chgData name="Michael Becker" userId="aef6130b-033c-46f0-a1b6-113c003b123a" providerId="ADAL" clId="{3DF675C1-3A82-475A-A615-5FE508A8A7BA}" dt="2022-02-04T13:25:08.586" v="30" actId="20577"/>
      <pc:docMkLst>
        <pc:docMk/>
      </pc:docMkLst>
      <pc:sldChg chg="modSp">
        <pc:chgData name="Michael Becker" userId="aef6130b-033c-46f0-a1b6-113c003b123a" providerId="ADAL" clId="{3DF675C1-3A82-475A-A615-5FE508A8A7BA}" dt="2022-02-04T13:16:33.572" v="26" actId="20577"/>
        <pc:sldMkLst>
          <pc:docMk/>
          <pc:sldMk cId="0" sldId="269"/>
        </pc:sldMkLst>
        <pc:spChg chg="mod">
          <ac:chgData name="Michael Becker" userId="aef6130b-033c-46f0-a1b6-113c003b123a" providerId="ADAL" clId="{3DF675C1-3A82-475A-A615-5FE508A8A7BA}" dt="2022-02-04T13:16:33.572" v="26" actId="20577"/>
          <ac:spMkLst>
            <pc:docMk/>
            <pc:sldMk cId="0" sldId="269"/>
            <ac:spMk id="8" creationId="{00000000-0000-0000-0000-000000000000}"/>
          </ac:spMkLst>
        </pc:spChg>
      </pc:sldChg>
      <pc:sldChg chg="modSp">
        <pc:chgData name="Michael Becker" userId="aef6130b-033c-46f0-a1b6-113c003b123a" providerId="ADAL" clId="{3DF675C1-3A82-475A-A615-5FE508A8A7BA}" dt="2022-02-04T13:25:08.586" v="30" actId="20577"/>
        <pc:sldMkLst>
          <pc:docMk/>
          <pc:sldMk cId="0" sldId="270"/>
        </pc:sldMkLst>
        <pc:spChg chg="mod">
          <ac:chgData name="Michael Becker" userId="aef6130b-033c-46f0-a1b6-113c003b123a" providerId="ADAL" clId="{3DF675C1-3A82-475A-A615-5FE508A8A7BA}" dt="2022-02-04T13:25:08.586" v="30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Michael Becker" userId="aef6130b-033c-46f0-a1b6-113c003b123a" providerId="ADAL" clId="{3DF675C1-3A82-475A-A615-5FE508A8A7BA}" dt="2022-02-04T13:16:25.011" v="14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Michael Becker" userId="aef6130b-033c-46f0-a1b6-113c003b123a" providerId="ADAL" clId="{3DF675C1-3A82-475A-A615-5FE508A8A7BA}" dt="2022-02-04T13:16:30.582" v="18" actId="20577"/>
          <ac:spMkLst>
            <pc:docMk/>
            <pc:sldMk cId="0" sldId="270"/>
            <ac:spMk id="5" creationId="{00000000-0000-0000-0000-000000000000}"/>
          </ac:spMkLst>
        </pc:spChg>
      </pc:sldChg>
    </pc:docChg>
  </pc:docChgLst>
  <pc:docChgLst>
    <pc:chgData name="Michael Becker" userId="aef6130b-033c-46f0-a1b6-113c003b123a" providerId="ADAL" clId="{85D08927-61E4-4FDE-B6D5-A50088C011A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09FBF64-5F94-6A47-8455-18A880131EF7}" type="datetimeFigureOut">
              <a:rPr lang="de-DE"/>
              <a:pPr/>
              <a:t>04.02.2022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A0A91CC-4FBB-CE47-8428-3AF3585A20E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28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93764B6-A658-1445-A2C8-9A63E918D6C4}" type="datetimeFigureOut">
              <a:rPr lang="de-DE"/>
              <a:pPr/>
              <a:t>04.02.2022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BDB0068-42E7-814D-902F-2E6D87EEF94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02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81887" y="4876800"/>
            <a:ext cx="1128713" cy="60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/>
          <a:srcRect r="26579"/>
          <a:stretch>
            <a:fillRect/>
          </a:stretch>
        </p:blipFill>
        <p:spPr bwMode="auto">
          <a:xfrm>
            <a:off x="7696200" y="5638800"/>
            <a:ext cx="859558" cy="3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6195774"/>
            <a:ext cx="1885529" cy="35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20000" y="0"/>
            <a:ext cx="725963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00" y="2700000"/>
            <a:ext cx="7585800" cy="161755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000" b="1">
                <a:solidFill>
                  <a:srgbClr val="99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0000" y="5290505"/>
            <a:ext cx="4824536" cy="12600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1981200"/>
            <a:ext cx="7772400" cy="1080120"/>
          </a:xfrm>
          <a:prstGeom prst="rect">
            <a:avLst/>
          </a:prstGeom>
        </p:spPr>
        <p:txBody>
          <a:bodyPr lIns="0" tIns="0" rIns="0" anchor="b">
            <a:normAutofit/>
          </a:bodyPr>
          <a:lstStyle>
            <a:lvl1pPr algn="ctr">
              <a:defRPr sz="3200" b="1" cap="all">
                <a:solidFill>
                  <a:srgbClr val="9900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Bild 7" descr="SKIL_eyecatch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3281721"/>
            <a:ext cx="2940050" cy="357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720000"/>
            <a:ext cx="7272808" cy="576064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algn="l">
              <a:defRPr sz="2200" b="1">
                <a:solidFill>
                  <a:srgbClr val="A5002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40000"/>
            <a:ext cx="8856984" cy="4860000"/>
          </a:xfrm>
          <a:prstGeom prst="rect">
            <a:avLst/>
          </a:prstGeom>
        </p:spPr>
        <p:txBody>
          <a:bodyPr lIns="0" rIns="0"/>
          <a:lstStyle>
            <a:lvl1pPr marL="342900" indent="-342900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§"/>
              <a:defRPr sz="1800">
                <a:solidFill>
                  <a:srgbClr val="14141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lnSpc>
                <a:spcPct val="150000"/>
              </a:lnSpc>
              <a:buClr>
                <a:srgbClr val="333333"/>
              </a:buClr>
              <a:buFont typeface="Wingdings" pitchFamily="2" charset="2"/>
              <a:buChar char="§"/>
              <a:defRPr sz="1800">
                <a:solidFill>
                  <a:srgbClr val="14141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  <a:defRPr sz="1600">
                <a:solidFill>
                  <a:srgbClr val="14141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tx1"/>
              </a:buClr>
              <a:buFont typeface="Symbol" pitchFamily="18" charset="2"/>
              <a:buChar char="-"/>
              <a:defRPr sz="1600">
                <a:solidFill>
                  <a:srgbClr val="14141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lnSpc>
                <a:spcPct val="150000"/>
              </a:lnSpc>
              <a:buClr>
                <a:srgbClr val="990000"/>
              </a:buClr>
              <a:buFont typeface="Arial" pitchFamily="34" charset="0"/>
              <a:buChar char="•"/>
              <a:defRPr sz="1400">
                <a:solidFill>
                  <a:srgbClr val="14141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/>
              <a:t>02.12.2011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SKIL 2011: Johannes Schmidt, Testpräsentation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180A0458-3AC4-1546-95DB-A3768B78576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540000"/>
            <a:ext cx="9144000" cy="1588"/>
          </a:xfrm>
          <a:prstGeom prst="line">
            <a:avLst/>
          </a:prstGeom>
          <a:ln w="12700"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40000"/>
            <a:ext cx="8856984" cy="4860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Clr>
                <a:srgbClr val="990000"/>
              </a:buClr>
              <a:buFont typeface="+mj-lt"/>
              <a:buAutoNum type="arabicParenBoth"/>
              <a:defRPr sz="1800">
                <a:solidFill>
                  <a:srgbClr val="14141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lnSpc>
                <a:spcPct val="150000"/>
              </a:lnSpc>
              <a:buClr>
                <a:srgbClr val="333333"/>
              </a:buClr>
              <a:buFont typeface="Wingdings" pitchFamily="2" charset="2"/>
              <a:buChar char="§"/>
              <a:defRPr sz="1800">
                <a:solidFill>
                  <a:srgbClr val="14141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  <a:defRPr sz="1800">
                <a:solidFill>
                  <a:srgbClr val="14141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Symbol" pitchFamily="18" charset="2"/>
              <a:buChar char="-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/>
              <a:t>02.12.2011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SKIL 2011: Johannes Schmidt, Testpräsentation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180A0458-3AC4-1546-95DB-A3768B7857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Bild 8" descr="SKIL2011_Logo2_pp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101889"/>
            <a:ext cx="2178050" cy="367143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0" y="540000"/>
            <a:ext cx="9144000" cy="1588"/>
          </a:xfrm>
          <a:prstGeom prst="line">
            <a:avLst/>
          </a:prstGeom>
          <a:ln w="12700"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79512" y="720000"/>
            <a:ext cx="7272808" cy="576064"/>
          </a:xfrm>
          <a:prstGeom prst="rect">
            <a:avLst/>
          </a:prstGeom>
        </p:spPr>
        <p:txBody>
          <a:bodyPr rIns="0">
            <a:normAutofit/>
          </a:bodyPr>
          <a:lstStyle>
            <a:lvl1pPr algn="l">
              <a:defRPr sz="2200" b="1">
                <a:solidFill>
                  <a:srgbClr val="99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9512" y="720000"/>
            <a:ext cx="7272808" cy="576064"/>
          </a:xfrm>
          <a:prstGeom prst="rect">
            <a:avLst/>
          </a:prstGeom>
        </p:spPr>
        <p:txBody>
          <a:bodyPr rIns="0">
            <a:normAutofit/>
          </a:bodyPr>
          <a:lstStyle>
            <a:lvl1pPr algn="l">
              <a:defRPr sz="2200" b="1">
                <a:solidFill>
                  <a:srgbClr val="99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/>
              <a:t>02.12.2011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SKIL 2011: Johannes Schmidt, Testpräsentation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180A0458-3AC4-1546-95DB-A3768B7857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SKIL2011_Logo2_pp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101889"/>
            <a:ext cx="2178050" cy="367143"/>
          </a:xfrm>
          <a:prstGeom prst="rect">
            <a:avLst/>
          </a:prstGeom>
        </p:spPr>
      </p:pic>
      <p:cxnSp>
        <p:nvCxnSpPr>
          <p:cNvPr id="8" name="Gerade Verbindung 7"/>
          <p:cNvCxnSpPr/>
          <p:nvPr userDrawn="1"/>
        </p:nvCxnSpPr>
        <p:spPr>
          <a:xfrm>
            <a:off x="0" y="540000"/>
            <a:ext cx="9144000" cy="1588"/>
          </a:xfrm>
          <a:prstGeom prst="line">
            <a:avLst/>
          </a:prstGeom>
          <a:ln w="12700"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2" y="1440000"/>
            <a:ext cx="4320480" cy="4860000"/>
          </a:xfrm>
          <a:prstGeom prst="rect">
            <a:avLst/>
          </a:prstGeom>
        </p:spPr>
        <p:txBody>
          <a:bodyPr/>
          <a:lstStyle>
            <a:lvl1pPr>
              <a:buClr>
                <a:srgbClr val="990000"/>
              </a:buClr>
              <a:defRPr sz="2200">
                <a:solidFill>
                  <a:srgbClr val="141414"/>
                </a:solidFill>
              </a:defRPr>
            </a:lvl1pPr>
            <a:lvl2pPr>
              <a:buClr>
                <a:srgbClr val="333333"/>
              </a:buClr>
              <a:defRPr sz="2200">
                <a:solidFill>
                  <a:srgbClr val="141414"/>
                </a:solidFill>
              </a:defRPr>
            </a:lvl2pPr>
            <a:lvl3pPr>
              <a:defRPr sz="2000">
                <a:solidFill>
                  <a:srgbClr val="141414"/>
                </a:solidFill>
              </a:defRPr>
            </a:lvl3pPr>
            <a:lvl4pPr>
              <a:defRPr sz="2000">
                <a:solidFill>
                  <a:srgbClr val="141414"/>
                </a:solidFill>
              </a:defRPr>
            </a:lvl4pPr>
            <a:lvl5pPr>
              <a:defRPr sz="1800">
                <a:solidFill>
                  <a:srgbClr val="14141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1440000"/>
            <a:ext cx="4451031" cy="4860000"/>
          </a:xfrm>
          <a:prstGeom prst="rect">
            <a:avLst/>
          </a:prstGeom>
        </p:spPr>
        <p:txBody>
          <a:bodyPr/>
          <a:lstStyle>
            <a:lvl1pPr>
              <a:buClr>
                <a:srgbClr val="990000"/>
              </a:buClr>
              <a:defRPr sz="2200">
                <a:solidFill>
                  <a:srgbClr val="141414"/>
                </a:solidFill>
              </a:defRPr>
            </a:lvl1pPr>
            <a:lvl2pPr>
              <a:defRPr sz="2200">
                <a:solidFill>
                  <a:srgbClr val="141414"/>
                </a:solidFill>
              </a:defRPr>
            </a:lvl2pPr>
            <a:lvl3pPr>
              <a:defRPr sz="2000">
                <a:solidFill>
                  <a:srgbClr val="141414"/>
                </a:solidFill>
              </a:defRPr>
            </a:lvl3pPr>
            <a:lvl4pPr>
              <a:defRPr sz="2000">
                <a:solidFill>
                  <a:srgbClr val="141414"/>
                </a:solidFill>
              </a:defRPr>
            </a:lvl4pPr>
            <a:lvl5pPr>
              <a:defRPr sz="1800">
                <a:solidFill>
                  <a:srgbClr val="14141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79512" y="720000"/>
            <a:ext cx="7272808" cy="576064"/>
          </a:xfrm>
          <a:prstGeom prst="rect">
            <a:avLst/>
          </a:prstGeom>
        </p:spPr>
        <p:txBody>
          <a:bodyPr rIns="0">
            <a:normAutofit/>
          </a:bodyPr>
          <a:lstStyle>
            <a:lvl1pPr algn="l">
              <a:defRPr sz="2200" b="1">
                <a:solidFill>
                  <a:srgbClr val="99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 descr="SKIL2011_Logo2_pp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101889"/>
            <a:ext cx="2178050" cy="367143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0" y="540000"/>
            <a:ext cx="9144000" cy="1588"/>
          </a:xfrm>
          <a:prstGeom prst="line">
            <a:avLst/>
          </a:prstGeom>
          <a:ln w="12700"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388" y="198000"/>
            <a:ext cx="863600" cy="2936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/>
              <a:t>02.12.2011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79999" y="198000"/>
            <a:ext cx="4590000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/>
              <a:t>SKIL 2011: Johannes Schmidt, Testpräsentation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198000"/>
            <a:ext cx="945600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Seite </a:t>
            </a:r>
            <a:fld id="{180A0458-3AC4-1546-95DB-A3768B78576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/>
              <a:t>02.12.2011</a:t>
            </a:r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SKIL 2011: Johannes Schmidt, Testpräsentation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180A0458-3AC4-1546-95DB-A3768B7857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Bild 5" descr="SKIL2011_Logo2_pp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101889"/>
            <a:ext cx="2178050" cy="367143"/>
          </a:xfrm>
          <a:prstGeom prst="rect">
            <a:avLst/>
          </a:prstGeom>
        </p:spPr>
      </p:pic>
      <p:cxnSp>
        <p:nvCxnSpPr>
          <p:cNvPr id="7" name="Gerade Verbindung 6"/>
          <p:cNvCxnSpPr/>
          <p:nvPr userDrawn="1"/>
        </p:nvCxnSpPr>
        <p:spPr>
          <a:xfrm>
            <a:off x="0" y="540000"/>
            <a:ext cx="9144000" cy="1588"/>
          </a:xfrm>
          <a:prstGeom prst="line">
            <a:avLst/>
          </a:prstGeom>
          <a:ln w="12700"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79388" y="719138"/>
            <a:ext cx="88566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79388" y="1440001"/>
            <a:ext cx="8856662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79388" y="198000"/>
            <a:ext cx="863600" cy="2936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/>
              <a:t>02.12.2011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79999" y="198000"/>
            <a:ext cx="4590000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SKIL 2011: Johannes Schmidt, Testpräsentation</a:t>
            </a: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198000"/>
            <a:ext cx="945600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Seite </a:t>
            </a:r>
            <a:fld id="{180A0458-3AC4-1546-95DB-A3768B78576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99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99000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99000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99000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99000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A50021"/>
          </a:solidFill>
          <a:latin typeface="Segoe UI" pitchFamily="34" charset="0"/>
          <a:cs typeface="Segoe U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A50021"/>
          </a:solidFill>
          <a:latin typeface="Segoe UI" pitchFamily="34" charset="0"/>
          <a:cs typeface="Segoe U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A50021"/>
          </a:solidFill>
          <a:latin typeface="Segoe UI" pitchFamily="34" charset="0"/>
          <a:cs typeface="Segoe U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A50021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0000"/>
        </a:buClr>
        <a:buFont typeface="Wingdings" charset="2"/>
        <a:buChar char="§"/>
        <a:defRPr sz="1800" kern="1200">
          <a:solidFill>
            <a:srgbClr val="141414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333333"/>
        </a:buClr>
        <a:buFont typeface="Wingdings" charset="2"/>
        <a:buChar char="§"/>
        <a:defRPr sz="1800" kern="1200">
          <a:solidFill>
            <a:srgbClr val="141414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666666"/>
        </a:buClr>
        <a:buFont typeface="Wingdings" charset="2"/>
        <a:buChar char="§"/>
        <a:defRPr sz="1600" kern="1200">
          <a:solidFill>
            <a:srgbClr val="141414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141414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rgbClr val="141414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KILL_GI" TargetMode="External"/><Relationship Id="rId2" Type="http://schemas.openxmlformats.org/officeDocument/2006/relationships/hyperlink" Target="http://skill.informatik.uni-leipzig.de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SKILL 2022– 29. und 30. September 2022</a:t>
            </a:r>
            <a:br>
              <a:rPr lang="de-DE" dirty="0"/>
            </a:br>
            <a:r>
              <a:rPr lang="de-DE" dirty="0"/>
              <a:t>Hamburg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b="1" dirty="0"/>
              <a:t>SKILL</a:t>
            </a:r>
            <a:r>
              <a:rPr lang="de-DE" dirty="0"/>
              <a:t> bietet Studieren die Möglichkeit, ihre aktuellen Arbeiten (z.B. Ergebnisse aus Praktika, Seminare, Bachelor- und Masterarbeiten, Arbeiten am Lehrstuhl, sonstige Projekte) auf einer Konferenz zu präsentieren</a:t>
            </a:r>
          </a:p>
          <a:p>
            <a:r>
              <a:rPr lang="de-DE" dirty="0"/>
              <a:t>Einreichungen in deutsch und englisch möglich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 Paper (10-12 Seiten)</a:t>
            </a:r>
          </a:p>
          <a:p>
            <a:pPr lvl="1"/>
            <a:r>
              <a:rPr lang="de-DE" dirty="0"/>
              <a:t>Short Paper (4-6 Seiten)</a:t>
            </a:r>
          </a:p>
          <a:p>
            <a:r>
              <a:rPr lang="de-DE" dirty="0"/>
              <a:t>Angenommene Beiträge werden in eigenen </a:t>
            </a:r>
            <a:r>
              <a:rPr lang="de-DE" dirty="0" err="1"/>
              <a:t>Proceedings</a:t>
            </a:r>
            <a:r>
              <a:rPr lang="de-DE" dirty="0"/>
              <a:t> veröffentlicht</a:t>
            </a:r>
          </a:p>
          <a:p>
            <a:r>
              <a:rPr lang="de-DE" dirty="0"/>
              <a:t>Keine Einschränkungen hinsichtlich der Themenbereiche, aber Fokus auf Fragestellungen der Informatik</a:t>
            </a:r>
          </a:p>
          <a:p>
            <a:r>
              <a:rPr lang="de-DE" b="1" dirty="0"/>
              <a:t>Erstattung von Reisekosten </a:t>
            </a:r>
            <a:r>
              <a:rPr lang="de-DE" dirty="0"/>
              <a:t>für Autorinnen und Autoren möglich</a:t>
            </a:r>
          </a:p>
          <a:p>
            <a:r>
              <a:rPr lang="de-DE" dirty="0"/>
              <a:t>Aufruf zur Beitragseinreichung bis zum </a:t>
            </a:r>
            <a:r>
              <a:rPr lang="de-DE" b="1" dirty="0"/>
              <a:t>15.05.2021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Studierendenkonferenz Informatik - SKILL 2022</a:t>
            </a:r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107504" y="6538354"/>
            <a:ext cx="4590000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de-DE" dirty="0"/>
              <a:t>http://skill.informatik.uni-leipzig.de</a:t>
            </a:r>
          </a:p>
        </p:txBody>
      </p:sp>
      <p:pic>
        <p:nvPicPr>
          <p:cNvPr id="1026" name="Picture 2" descr="C:\Users\jschmidt\Documents\SKIL\SKIL2014\Webseite\nerdbutskil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54" y="10716"/>
            <a:ext cx="15716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720000"/>
            <a:ext cx="7056784" cy="576064"/>
          </a:xfrm>
        </p:spPr>
        <p:txBody>
          <a:bodyPr>
            <a:normAutofit/>
          </a:bodyPr>
          <a:lstStyle/>
          <a:p>
            <a:r>
              <a:rPr lang="de-DE" dirty="0"/>
              <a:t>Weitere Informationen Online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Web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http://skill.gi.de</a:t>
            </a:r>
            <a:endParaRPr lang="de-DE" dirty="0"/>
          </a:p>
          <a:p>
            <a:r>
              <a:rPr lang="de-DE" b="1" dirty="0"/>
              <a:t>Twitter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https://twitter.com/SKILL_GI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Kontakt</a:t>
            </a:r>
          </a:p>
          <a:p>
            <a:pPr marL="358775" indent="0">
              <a:buNone/>
            </a:pPr>
            <a:r>
              <a:rPr lang="de-DE" dirty="0"/>
              <a:t>Michael Becker, Judith Michael, Ludger </a:t>
            </a:r>
            <a:r>
              <a:rPr lang="de-DE" dirty="0" err="1"/>
              <a:t>Porada</a:t>
            </a:r>
            <a:r>
              <a:rPr lang="de-DE"/>
              <a:t>, Thomas </a:t>
            </a:r>
            <a:r>
              <a:rPr lang="de-DE" dirty="0" err="1"/>
              <a:t>Riechert</a:t>
            </a:r>
            <a:endParaRPr lang="de-DE" dirty="0"/>
          </a:p>
          <a:p>
            <a:pPr marL="358775" indent="0">
              <a:buNone/>
            </a:pPr>
            <a:r>
              <a:rPr lang="de-DE" dirty="0"/>
              <a:t>skill@gi.de</a:t>
            </a:r>
          </a:p>
          <a:p>
            <a:pPr marL="358775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107504" y="6538354"/>
            <a:ext cx="4590000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666666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de-DE" dirty="0"/>
              <a:t>http://skill.informatik.uni-leipzig.de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79999" y="198000"/>
            <a:ext cx="4590000" cy="293687"/>
          </a:xfrm>
        </p:spPr>
        <p:txBody>
          <a:bodyPr/>
          <a:lstStyle/>
          <a:p>
            <a:r>
              <a:rPr lang="de-DE" dirty="0"/>
              <a:t>Studierendenkonferenz Informatik - SKILL 2022</a:t>
            </a:r>
          </a:p>
        </p:txBody>
      </p:sp>
      <p:pic>
        <p:nvPicPr>
          <p:cNvPr id="9" name="Picture 2" descr="C:\Users\jschmidt\Documents\SKIL\SKIL2014\Webseite\nerdbutsk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54" y="10716"/>
            <a:ext cx="15716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1F2B56D30BD041AB010E6B83CF9DEF" ma:contentTypeVersion="9" ma:contentTypeDescription="Ein neues Dokument erstellen." ma:contentTypeScope="" ma:versionID="22ae3342d1db6f56297dfa157310ff13">
  <xsd:schema xmlns:xsd="http://www.w3.org/2001/XMLSchema" xmlns:xs="http://www.w3.org/2001/XMLSchema" xmlns:p="http://schemas.microsoft.com/office/2006/metadata/properties" xmlns:ns2="c3fab92b-3690-443e-b46a-88da22633214" targetNamespace="http://schemas.microsoft.com/office/2006/metadata/properties" ma:root="true" ma:fieldsID="0dc1d6696492d2db0421f33c58a8a0ac" ns2:_="">
    <xsd:import namespace="c3fab92b-3690-443e-b46a-88da226332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ab92b-3690-443e-b46a-88da226332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F2EC3C-B06B-42F6-A37F-B4A0A0E724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56D442-D7E6-4338-885A-3B215C22086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3fab92b-3690-443e-b46a-88da2263321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65D5F9-9382-44F3-BEE5-5162F50C57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ab92b-3690-443e-b46a-88da226332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Segoe UI</vt:lpstr>
      <vt:lpstr>Symbol</vt:lpstr>
      <vt:lpstr>Wingdings</vt:lpstr>
      <vt:lpstr>Larissa</vt:lpstr>
      <vt:lpstr>SKILL 2022– 29. und 30. September 2022 Hamburg</vt:lpstr>
      <vt:lpstr>Weitere Informationen Online</vt:lpstr>
    </vt:vector>
  </TitlesOfParts>
  <Manager>jschmidt@informatik.informatik.uni-leipzig.de</Manager>
  <Company>Universität Leipzig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SKILL2014CfP</dc:title>
  <dc:subject>SKIL Template</dc:subject>
  <dc:creator>Johannes Schmidt</dc:creator>
  <cp:keywords>SKILL2014</cp:keywords>
  <cp:lastModifiedBy>Michael Becker</cp:lastModifiedBy>
  <cp:revision>157</cp:revision>
  <cp:lastPrinted>2014-01-28T10:07:51Z</cp:lastPrinted>
  <dcterms:created xsi:type="dcterms:W3CDTF">2011-11-11T13:48:04Z</dcterms:created>
  <dcterms:modified xsi:type="dcterms:W3CDTF">2022-02-04T13:25:09Z</dcterms:modified>
  <cp:category>Template</cp:category>
  <cp:contentStatus>public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0x010100581F2B56D30BD041AB010E6B83CF9DEF</vt:lpwstr>
  </property>
</Properties>
</file>