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7AFE-EBDF-441D-86FB-9B148AD3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76FF3-0ED5-4521-83A3-8CF3E6CDB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E1152-DA52-4ADB-9E50-F1FCD489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B5A47-362A-4C99-A210-0C0D5C6E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172B-D497-4EED-B606-9273C99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0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8C0DA-46D3-4F35-98D1-7B12C56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5C82A-49DC-4E88-BC74-FA5B871D6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6C060-F966-41B3-87A6-EDD7687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7AB5-4B6C-4F14-9E1B-90F99146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3E2BF-D72C-4F70-8553-4082CF00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6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E781C0-9411-4D4F-91FD-79C4CCFC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5535F-6CF8-4491-8DE1-81148C50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94BC5-95FD-4DD0-AC3E-025E519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AAEE0-A4CB-4A2B-AB85-DBDE21F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1F996-D842-4F76-A3EF-C797F02D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6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8ABF7-D7F6-44E5-87B6-AC80A4C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BD27F-4734-494C-9B89-BAE1E4D4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AEF59-FC55-432B-A626-AFD2822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6EB38-7450-43D4-B021-2AB31426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EE4B9-4D0F-436A-9167-342860EE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C4B31-17C4-407F-A7CA-03B17E00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91311-EA6C-4A08-A628-0EC68F7E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997CC-34EF-482D-BBB2-3D9BD179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5E7E2-56A6-4DCC-B280-90A95D2C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8A8C-0E83-445C-9DFA-5746E4C7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E1D9-CB23-4061-B3D5-43EB148D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5F13C-D086-4696-9E80-C1B5BC329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90FE3-2F04-4C96-87A5-1A4064B1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E26A-0296-4648-B403-B0FCF18F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61F85-AFE1-47FA-A46A-AF527C7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4ADEF-AA82-49E9-8F5C-64C6DAD1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B0BC-D942-4EBB-BB35-D2F6E9C1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D66AB-48CA-40A0-9585-77EF1FBE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CF4D9-E6B0-4EDE-8358-3771B1FD2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93A9F1-B919-4547-8A70-A9202B07C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B4BDC3-7D95-4B13-A393-23A44FB06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105638-F95F-4A53-A2A4-0348217B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ACE85-9EB9-496F-A2A0-755BFD19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E74C1A-994F-4D94-B45C-1348983B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4A5E-D0F1-49DC-AE1F-7ECE39EC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6DD7C2-0D01-4E66-BC33-D12368D5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FB0D7-8249-448B-AC74-D8303909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9F30C-4227-40A1-9AD0-D718122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5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B0E0B7-05B8-480C-93D7-7C86833C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FCCF3-522E-4168-ADB1-85D340A4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D34210-252C-455C-8E38-324245B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6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B6D89-542E-494B-87E5-9DB0FDC5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D475B-CA60-4CAA-97FE-78284049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0DDA5-61E7-4CCC-8851-F4C55549F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BE57E-20B8-4870-9D48-64D8AD3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FAAFC-5E5B-4EB9-93A4-45A7E6C7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44FDE-176C-4C7E-B100-524A9E64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E21F-7276-425A-8882-8427EF4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C0CE2-5DBE-41E8-883D-773599E41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8D87B-370D-4690-B7BE-0BD78B09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0787E-A33D-4D9B-B9BA-A4F2067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8091C-F23C-48FE-B390-E7B253B0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8D4D4-05D3-47E4-A361-2017BAF3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20552-B774-4CA1-AEC6-A670C378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F3341-E475-450F-BA7B-B5CF2B7F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C155A-01BD-4598-AAF3-3A1BF608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AFE6-5BF5-4DB1-9C7D-2BAB61CF346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0617A-8809-4B08-AF69-A0FB2246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C5C33-0758-446A-B75D-421E5C80D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73B5-7B74-466E-8A48-229535275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0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7D7-7064-4A8F-961A-A2DCE8AE3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CA28-CBA4-4D78-BC81-543571CDE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1534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3672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71D884B-E67B-4F01-847E-091B6960D014}"/>
              </a:ext>
            </a:extLst>
          </p:cNvPr>
          <p:cNvSpPr/>
          <p:nvPr/>
        </p:nvSpPr>
        <p:spPr>
          <a:xfrm>
            <a:off x="1931437" y="485192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3A154993-5411-4EF1-B610-EFE6F98A72B1}"/>
              </a:ext>
            </a:extLst>
          </p:cNvPr>
          <p:cNvSpPr/>
          <p:nvPr/>
        </p:nvSpPr>
        <p:spPr>
          <a:xfrm>
            <a:off x="1931437" y="2052735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A,b</a:t>
            </a:r>
            <a:r>
              <a:rPr lang="en-US" altLang="ko-KR" dirty="0"/>
              <a:t>,</a:t>
            </a:r>
            <a:r>
              <a:rPr lang="ko-KR" altLang="en-US" dirty="0"/>
              <a:t>입력</a:t>
            </a:r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B64389A3-81F8-4D9B-94B8-CCEBCBD73BE0}"/>
              </a:ext>
            </a:extLst>
          </p:cNvPr>
          <p:cNvSpPr/>
          <p:nvPr/>
        </p:nvSpPr>
        <p:spPr>
          <a:xfrm>
            <a:off x="1931437" y="3424335"/>
            <a:ext cx="2043404" cy="9237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A+b</a:t>
            </a:r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CB73F56-7E70-4E4F-A571-55A31295F45E}"/>
              </a:ext>
            </a:extLst>
          </p:cNvPr>
          <p:cNvSpPr/>
          <p:nvPr/>
        </p:nvSpPr>
        <p:spPr>
          <a:xfrm>
            <a:off x="1931437" y="4879909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A2BE5A-4180-4FA6-8012-AF17B968A824}"/>
              </a:ext>
            </a:extLst>
          </p:cNvPr>
          <p:cNvCxnSpPr/>
          <p:nvPr/>
        </p:nvCxnSpPr>
        <p:spPr>
          <a:xfrm>
            <a:off x="2752531" y="1334278"/>
            <a:ext cx="0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9A0DB7-FEAD-4014-836F-146C225B95C6}"/>
              </a:ext>
            </a:extLst>
          </p:cNvPr>
          <p:cNvCxnSpPr/>
          <p:nvPr/>
        </p:nvCxnSpPr>
        <p:spPr>
          <a:xfrm>
            <a:off x="2792964" y="2665383"/>
            <a:ext cx="0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D41B5F-C00C-4301-9A9A-9B753518E572}"/>
              </a:ext>
            </a:extLst>
          </p:cNvPr>
          <p:cNvCxnSpPr/>
          <p:nvPr/>
        </p:nvCxnSpPr>
        <p:spPr>
          <a:xfrm>
            <a:off x="2792964" y="4145902"/>
            <a:ext cx="0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7CDE4C-F51D-4FD8-BF18-2B006D02FFFA}"/>
              </a:ext>
            </a:extLst>
          </p:cNvPr>
          <p:cNvSpPr/>
          <p:nvPr/>
        </p:nvSpPr>
        <p:spPr>
          <a:xfrm>
            <a:off x="4692216" y="485192"/>
            <a:ext cx="12586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3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1971400B-F8A0-4981-9E1D-0B8C022689F4}"/>
              </a:ext>
            </a:extLst>
          </p:cNvPr>
          <p:cNvSpPr/>
          <p:nvPr/>
        </p:nvSpPr>
        <p:spPr>
          <a:xfrm>
            <a:off x="1931437" y="485192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974C82B7-3EF2-4AE1-B133-DC5394C45B44}"/>
              </a:ext>
            </a:extLst>
          </p:cNvPr>
          <p:cNvSpPr/>
          <p:nvPr/>
        </p:nvSpPr>
        <p:spPr>
          <a:xfrm>
            <a:off x="1931437" y="2052735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입력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97F30B-ED93-45CA-B39E-0F10EE7B0140}"/>
              </a:ext>
            </a:extLst>
          </p:cNvPr>
          <p:cNvCxnSpPr>
            <a:cxnSpLocks/>
          </p:cNvCxnSpPr>
          <p:nvPr/>
        </p:nvCxnSpPr>
        <p:spPr>
          <a:xfrm>
            <a:off x="2752531" y="1334278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E9923910-DD3A-483F-8C44-FABA36CB9A4E}"/>
              </a:ext>
            </a:extLst>
          </p:cNvPr>
          <p:cNvSpPr/>
          <p:nvPr/>
        </p:nvSpPr>
        <p:spPr>
          <a:xfrm>
            <a:off x="1931436" y="3489648"/>
            <a:ext cx="1996751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A%2==1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D24BB2-0C83-491B-B067-1432D04F90DE}"/>
              </a:ext>
            </a:extLst>
          </p:cNvPr>
          <p:cNvCxnSpPr>
            <a:cxnSpLocks/>
          </p:cNvCxnSpPr>
          <p:nvPr/>
        </p:nvCxnSpPr>
        <p:spPr>
          <a:xfrm>
            <a:off x="2808515" y="2799184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FB2398-72C6-432E-B565-DD3585BA16A7}"/>
              </a:ext>
            </a:extLst>
          </p:cNvPr>
          <p:cNvCxnSpPr>
            <a:cxnSpLocks/>
          </p:cNvCxnSpPr>
          <p:nvPr/>
        </p:nvCxnSpPr>
        <p:spPr>
          <a:xfrm>
            <a:off x="4366727" y="3862873"/>
            <a:ext cx="550506" cy="18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681FAF-0A29-4580-8C77-06840F3FE7A4}"/>
              </a:ext>
            </a:extLst>
          </p:cNvPr>
          <p:cNvCxnSpPr/>
          <p:nvPr/>
        </p:nvCxnSpPr>
        <p:spPr>
          <a:xfrm>
            <a:off x="2836507" y="4954556"/>
            <a:ext cx="0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7B3C312C-7BC6-4CD4-BA67-3882E45B3A64}"/>
              </a:ext>
            </a:extLst>
          </p:cNvPr>
          <p:cNvSpPr/>
          <p:nvPr/>
        </p:nvSpPr>
        <p:spPr>
          <a:xfrm>
            <a:off x="1931437" y="5952932"/>
            <a:ext cx="2043404" cy="9237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홀수</a:t>
            </a: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D5265E7A-9EC4-4785-AF6B-E9FC25C7204B}"/>
              </a:ext>
            </a:extLst>
          </p:cNvPr>
          <p:cNvSpPr/>
          <p:nvPr/>
        </p:nvSpPr>
        <p:spPr>
          <a:xfrm>
            <a:off x="4917233" y="4114801"/>
            <a:ext cx="2043404" cy="9237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짝수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37E65-903B-4E12-B474-3FCB939E2376}"/>
              </a:ext>
            </a:extLst>
          </p:cNvPr>
          <p:cNvSpPr txBox="1"/>
          <p:nvPr/>
        </p:nvSpPr>
        <p:spPr>
          <a:xfrm>
            <a:off x="3200400" y="4646645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DA09D-9F4C-4492-873C-4A80ECD3AF04}"/>
              </a:ext>
            </a:extLst>
          </p:cNvPr>
          <p:cNvSpPr txBox="1"/>
          <p:nvPr/>
        </p:nvSpPr>
        <p:spPr>
          <a:xfrm>
            <a:off x="4632651" y="3442995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DE87F-CF82-4AD3-AA86-B672593AC7C0}"/>
              </a:ext>
            </a:extLst>
          </p:cNvPr>
          <p:cNvSpPr/>
          <p:nvPr/>
        </p:nvSpPr>
        <p:spPr>
          <a:xfrm>
            <a:off x="4692216" y="485192"/>
            <a:ext cx="12586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1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8165E3A-FFC6-4152-907D-923C7C91581F}"/>
              </a:ext>
            </a:extLst>
          </p:cNvPr>
          <p:cNvSpPr/>
          <p:nvPr/>
        </p:nvSpPr>
        <p:spPr>
          <a:xfrm>
            <a:off x="1931437" y="485192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91296E58-41A2-42AA-B941-D04B16BB23F6}"/>
              </a:ext>
            </a:extLst>
          </p:cNvPr>
          <p:cNvSpPr/>
          <p:nvPr/>
        </p:nvSpPr>
        <p:spPr>
          <a:xfrm>
            <a:off x="1810139" y="6017322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N++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BE9BC9A-0F8F-4E46-80A6-ACD290481411}"/>
              </a:ext>
            </a:extLst>
          </p:cNvPr>
          <p:cNvCxnSpPr>
            <a:cxnSpLocks/>
          </p:cNvCxnSpPr>
          <p:nvPr/>
        </p:nvCxnSpPr>
        <p:spPr>
          <a:xfrm>
            <a:off x="2892490" y="1231642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09E1EB61-4340-4186-806E-BBA58825FA2F}"/>
              </a:ext>
            </a:extLst>
          </p:cNvPr>
          <p:cNvSpPr/>
          <p:nvPr/>
        </p:nvSpPr>
        <p:spPr>
          <a:xfrm>
            <a:off x="1670181" y="3593764"/>
            <a:ext cx="2136710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N&lt;=100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20C193-4574-4535-AF1A-3E1198E81B5D}"/>
              </a:ext>
            </a:extLst>
          </p:cNvPr>
          <p:cNvCxnSpPr>
            <a:cxnSpLocks/>
          </p:cNvCxnSpPr>
          <p:nvPr/>
        </p:nvCxnSpPr>
        <p:spPr>
          <a:xfrm>
            <a:off x="2808515" y="2799184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746B160C-2DDE-480B-99E8-C21F2A56143C}"/>
              </a:ext>
            </a:extLst>
          </p:cNvPr>
          <p:cNvSpPr/>
          <p:nvPr/>
        </p:nvSpPr>
        <p:spPr>
          <a:xfrm>
            <a:off x="1744824" y="1914254"/>
            <a:ext cx="2416629" cy="74644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N=0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CE8021-59DB-4A74-B9AF-CC1E04E2E83F}"/>
              </a:ext>
            </a:extLst>
          </p:cNvPr>
          <p:cNvCxnSpPr>
            <a:cxnSpLocks/>
          </p:cNvCxnSpPr>
          <p:nvPr/>
        </p:nvCxnSpPr>
        <p:spPr>
          <a:xfrm>
            <a:off x="2831841" y="4293560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096400C4-4BE1-441F-9157-D6CE99F6A9A9}"/>
              </a:ext>
            </a:extLst>
          </p:cNvPr>
          <p:cNvSpPr/>
          <p:nvPr/>
        </p:nvSpPr>
        <p:spPr>
          <a:xfrm>
            <a:off x="1810139" y="5020148"/>
            <a:ext cx="2043404" cy="559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717A8F-5B7B-43B9-99A8-081F1E05B266}"/>
              </a:ext>
            </a:extLst>
          </p:cNvPr>
          <p:cNvCxnSpPr>
            <a:cxnSpLocks/>
          </p:cNvCxnSpPr>
          <p:nvPr/>
        </p:nvCxnSpPr>
        <p:spPr>
          <a:xfrm>
            <a:off x="2808514" y="530006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4A8D0D-0C5D-469D-9AEA-1F1B2F899853}"/>
              </a:ext>
            </a:extLst>
          </p:cNvPr>
          <p:cNvCxnSpPr>
            <a:cxnSpLocks/>
          </p:cNvCxnSpPr>
          <p:nvPr/>
        </p:nvCxnSpPr>
        <p:spPr>
          <a:xfrm flipH="1" flipV="1">
            <a:off x="1156996" y="6246953"/>
            <a:ext cx="513184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540522-3A60-405E-BF9F-15878A5B2F7C}"/>
              </a:ext>
            </a:extLst>
          </p:cNvPr>
          <p:cNvCxnSpPr>
            <a:cxnSpLocks/>
          </p:cNvCxnSpPr>
          <p:nvPr/>
        </p:nvCxnSpPr>
        <p:spPr>
          <a:xfrm flipV="1">
            <a:off x="1129005" y="4488024"/>
            <a:ext cx="0" cy="159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3EF83E-2BA7-4D34-B87F-9612EC755D14}"/>
              </a:ext>
            </a:extLst>
          </p:cNvPr>
          <p:cNvCxnSpPr>
            <a:cxnSpLocks/>
          </p:cNvCxnSpPr>
          <p:nvPr/>
        </p:nvCxnSpPr>
        <p:spPr>
          <a:xfrm flipV="1">
            <a:off x="950169" y="4125177"/>
            <a:ext cx="659362" cy="15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532AA9-D7C5-4AEE-A86E-74AF9565A6B6}"/>
              </a:ext>
            </a:extLst>
          </p:cNvPr>
          <p:cNvSpPr txBox="1"/>
          <p:nvPr/>
        </p:nvSpPr>
        <p:spPr>
          <a:xfrm>
            <a:off x="3270379" y="4580327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A45C0-5659-4C98-A74A-AFA9943C4C7B}"/>
              </a:ext>
            </a:extLst>
          </p:cNvPr>
          <p:cNvSpPr txBox="1"/>
          <p:nvPr/>
        </p:nvSpPr>
        <p:spPr>
          <a:xfrm>
            <a:off x="4632651" y="3442995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6E3912E-4A30-4E5B-A0C0-64CF058C5607}"/>
              </a:ext>
            </a:extLst>
          </p:cNvPr>
          <p:cNvCxnSpPr>
            <a:cxnSpLocks/>
          </p:cNvCxnSpPr>
          <p:nvPr/>
        </p:nvCxnSpPr>
        <p:spPr>
          <a:xfrm>
            <a:off x="4158342" y="4125177"/>
            <a:ext cx="957166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27E7676D-84B5-4D5D-AB8C-80DE49D4CE1B}"/>
              </a:ext>
            </a:extLst>
          </p:cNvPr>
          <p:cNvSpPr/>
          <p:nvPr/>
        </p:nvSpPr>
        <p:spPr>
          <a:xfrm>
            <a:off x="5327778" y="4247893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91B2A-2B59-4C93-B9D7-486818D5F6A5}"/>
              </a:ext>
            </a:extLst>
          </p:cNvPr>
          <p:cNvSpPr/>
          <p:nvPr/>
        </p:nvSpPr>
        <p:spPr>
          <a:xfrm>
            <a:off x="4692216" y="485192"/>
            <a:ext cx="12586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C9B85F96-7A56-47B2-B593-56067350A5D5}"/>
              </a:ext>
            </a:extLst>
          </p:cNvPr>
          <p:cNvSpPr/>
          <p:nvPr/>
        </p:nvSpPr>
        <p:spPr>
          <a:xfrm>
            <a:off x="1931437" y="485192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C4375CFC-E475-450B-9F4B-E0447D8255F8}"/>
              </a:ext>
            </a:extLst>
          </p:cNvPr>
          <p:cNvSpPr/>
          <p:nvPr/>
        </p:nvSpPr>
        <p:spPr>
          <a:xfrm>
            <a:off x="1810139" y="6017322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N+=4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25A3EB-2F37-41D3-AB1B-3D48CA5300B4}"/>
              </a:ext>
            </a:extLst>
          </p:cNvPr>
          <p:cNvCxnSpPr>
            <a:cxnSpLocks/>
          </p:cNvCxnSpPr>
          <p:nvPr/>
        </p:nvCxnSpPr>
        <p:spPr>
          <a:xfrm>
            <a:off x="2892490" y="1231642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3ECF6A8-B800-47A0-AB34-A01C78F212DA}"/>
              </a:ext>
            </a:extLst>
          </p:cNvPr>
          <p:cNvSpPr/>
          <p:nvPr/>
        </p:nvSpPr>
        <p:spPr>
          <a:xfrm>
            <a:off x="1670181" y="3593764"/>
            <a:ext cx="2136710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N&lt;=100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5D2C58-9975-4184-8CC7-02ED4E2C0831}"/>
              </a:ext>
            </a:extLst>
          </p:cNvPr>
          <p:cNvCxnSpPr>
            <a:cxnSpLocks/>
          </p:cNvCxnSpPr>
          <p:nvPr/>
        </p:nvCxnSpPr>
        <p:spPr>
          <a:xfrm>
            <a:off x="2808515" y="2799184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C38F892E-37B7-4DAD-A579-B8E304532D59}"/>
              </a:ext>
            </a:extLst>
          </p:cNvPr>
          <p:cNvSpPr/>
          <p:nvPr/>
        </p:nvSpPr>
        <p:spPr>
          <a:xfrm>
            <a:off x="1744824" y="1914254"/>
            <a:ext cx="2416629" cy="74644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N=4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DA6F59-6785-4997-8D96-29BD43761C05}"/>
              </a:ext>
            </a:extLst>
          </p:cNvPr>
          <p:cNvCxnSpPr>
            <a:cxnSpLocks/>
          </p:cNvCxnSpPr>
          <p:nvPr/>
        </p:nvCxnSpPr>
        <p:spPr>
          <a:xfrm>
            <a:off x="2831841" y="4293560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8F1D3523-0479-46D8-9EA9-A17428F9D0BA}"/>
              </a:ext>
            </a:extLst>
          </p:cNvPr>
          <p:cNvSpPr/>
          <p:nvPr/>
        </p:nvSpPr>
        <p:spPr>
          <a:xfrm>
            <a:off x="1810139" y="5020148"/>
            <a:ext cx="2043404" cy="559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7EA3CB-CDBA-47F8-B1CF-B7E9FFD24D2F}"/>
              </a:ext>
            </a:extLst>
          </p:cNvPr>
          <p:cNvCxnSpPr>
            <a:cxnSpLocks/>
          </p:cNvCxnSpPr>
          <p:nvPr/>
        </p:nvCxnSpPr>
        <p:spPr>
          <a:xfrm>
            <a:off x="2808514" y="530006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BCE333-CF4E-4495-A5FE-0E1BFBC3441C}"/>
              </a:ext>
            </a:extLst>
          </p:cNvPr>
          <p:cNvCxnSpPr>
            <a:cxnSpLocks/>
          </p:cNvCxnSpPr>
          <p:nvPr/>
        </p:nvCxnSpPr>
        <p:spPr>
          <a:xfrm flipH="1" flipV="1">
            <a:off x="1156996" y="6246953"/>
            <a:ext cx="513184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FB5415-11EF-4EF1-9CD8-E8FB95890CE0}"/>
              </a:ext>
            </a:extLst>
          </p:cNvPr>
          <p:cNvCxnSpPr>
            <a:cxnSpLocks/>
          </p:cNvCxnSpPr>
          <p:nvPr/>
        </p:nvCxnSpPr>
        <p:spPr>
          <a:xfrm flipV="1">
            <a:off x="1129005" y="4488024"/>
            <a:ext cx="0" cy="159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CAF764-BE4A-4103-9E10-B381357F16BB}"/>
              </a:ext>
            </a:extLst>
          </p:cNvPr>
          <p:cNvCxnSpPr>
            <a:cxnSpLocks/>
          </p:cNvCxnSpPr>
          <p:nvPr/>
        </p:nvCxnSpPr>
        <p:spPr>
          <a:xfrm flipV="1">
            <a:off x="950169" y="4125177"/>
            <a:ext cx="659362" cy="15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A168E-A9AD-4322-9DC1-12617183BF51}"/>
              </a:ext>
            </a:extLst>
          </p:cNvPr>
          <p:cNvSpPr txBox="1"/>
          <p:nvPr/>
        </p:nvSpPr>
        <p:spPr>
          <a:xfrm>
            <a:off x="3270379" y="4580327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87D75-BC12-49B1-A379-98C8CEB3B8ED}"/>
              </a:ext>
            </a:extLst>
          </p:cNvPr>
          <p:cNvSpPr txBox="1"/>
          <p:nvPr/>
        </p:nvSpPr>
        <p:spPr>
          <a:xfrm>
            <a:off x="4632651" y="3442995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F2C051-5685-4B92-BEFF-589B743ABAAF}"/>
              </a:ext>
            </a:extLst>
          </p:cNvPr>
          <p:cNvCxnSpPr>
            <a:cxnSpLocks/>
          </p:cNvCxnSpPr>
          <p:nvPr/>
        </p:nvCxnSpPr>
        <p:spPr>
          <a:xfrm>
            <a:off x="4158342" y="4125177"/>
            <a:ext cx="957166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A27056E7-C22E-409A-B3B4-B60B11449C95}"/>
              </a:ext>
            </a:extLst>
          </p:cNvPr>
          <p:cNvSpPr/>
          <p:nvPr/>
        </p:nvSpPr>
        <p:spPr>
          <a:xfrm>
            <a:off x="5327778" y="4247893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CF12E7-2650-4A67-944F-AAAC52E6667D}"/>
              </a:ext>
            </a:extLst>
          </p:cNvPr>
          <p:cNvSpPr/>
          <p:nvPr/>
        </p:nvSpPr>
        <p:spPr>
          <a:xfrm>
            <a:off x="4692216" y="485192"/>
            <a:ext cx="12586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4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C9B85F96-7A56-47B2-B593-56067350A5D5}"/>
              </a:ext>
            </a:extLst>
          </p:cNvPr>
          <p:cNvSpPr/>
          <p:nvPr/>
        </p:nvSpPr>
        <p:spPr>
          <a:xfrm>
            <a:off x="1931437" y="485192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C4375CFC-E475-450B-9F4B-E0447D8255F8}"/>
              </a:ext>
            </a:extLst>
          </p:cNvPr>
          <p:cNvSpPr/>
          <p:nvPr/>
        </p:nvSpPr>
        <p:spPr>
          <a:xfrm>
            <a:off x="1810139" y="6094014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N+=4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25A3EB-2F37-41D3-AB1B-3D48CA5300B4}"/>
              </a:ext>
            </a:extLst>
          </p:cNvPr>
          <p:cNvCxnSpPr>
            <a:cxnSpLocks/>
          </p:cNvCxnSpPr>
          <p:nvPr/>
        </p:nvCxnSpPr>
        <p:spPr>
          <a:xfrm>
            <a:off x="2892490" y="1231642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3ECF6A8-B800-47A0-AB34-A01C78F212DA}"/>
              </a:ext>
            </a:extLst>
          </p:cNvPr>
          <p:cNvSpPr/>
          <p:nvPr/>
        </p:nvSpPr>
        <p:spPr>
          <a:xfrm>
            <a:off x="1670181" y="3593764"/>
            <a:ext cx="2136710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N&lt;=100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5D2C58-9975-4184-8CC7-02ED4E2C0831}"/>
              </a:ext>
            </a:extLst>
          </p:cNvPr>
          <p:cNvCxnSpPr>
            <a:cxnSpLocks/>
          </p:cNvCxnSpPr>
          <p:nvPr/>
        </p:nvCxnSpPr>
        <p:spPr>
          <a:xfrm>
            <a:off x="2808515" y="2799184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C38F892E-37B7-4DAD-A579-B8E304532D59}"/>
              </a:ext>
            </a:extLst>
          </p:cNvPr>
          <p:cNvSpPr/>
          <p:nvPr/>
        </p:nvSpPr>
        <p:spPr>
          <a:xfrm>
            <a:off x="1670180" y="1914254"/>
            <a:ext cx="2183363" cy="74644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N=4, sum=0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DA6F59-6785-4997-8D96-29BD43761C05}"/>
              </a:ext>
            </a:extLst>
          </p:cNvPr>
          <p:cNvCxnSpPr>
            <a:cxnSpLocks/>
          </p:cNvCxnSpPr>
          <p:nvPr/>
        </p:nvCxnSpPr>
        <p:spPr>
          <a:xfrm>
            <a:off x="2831841" y="4293560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7EA3CB-CDBA-47F8-B1CF-B7E9FFD24D2F}"/>
              </a:ext>
            </a:extLst>
          </p:cNvPr>
          <p:cNvCxnSpPr>
            <a:cxnSpLocks/>
          </p:cNvCxnSpPr>
          <p:nvPr/>
        </p:nvCxnSpPr>
        <p:spPr>
          <a:xfrm>
            <a:off x="2808514" y="530006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BCE333-CF4E-4495-A5FE-0E1BFBC3441C}"/>
              </a:ext>
            </a:extLst>
          </p:cNvPr>
          <p:cNvCxnSpPr>
            <a:cxnSpLocks/>
          </p:cNvCxnSpPr>
          <p:nvPr/>
        </p:nvCxnSpPr>
        <p:spPr>
          <a:xfrm flipH="1" flipV="1">
            <a:off x="1156996" y="6246953"/>
            <a:ext cx="513184" cy="15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FB5415-11EF-4EF1-9CD8-E8FB95890CE0}"/>
              </a:ext>
            </a:extLst>
          </p:cNvPr>
          <p:cNvCxnSpPr>
            <a:cxnSpLocks/>
          </p:cNvCxnSpPr>
          <p:nvPr/>
        </p:nvCxnSpPr>
        <p:spPr>
          <a:xfrm flipV="1">
            <a:off x="1129005" y="4488024"/>
            <a:ext cx="0" cy="159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CAF764-BE4A-4103-9E10-B381357F16BB}"/>
              </a:ext>
            </a:extLst>
          </p:cNvPr>
          <p:cNvCxnSpPr>
            <a:cxnSpLocks/>
          </p:cNvCxnSpPr>
          <p:nvPr/>
        </p:nvCxnSpPr>
        <p:spPr>
          <a:xfrm flipV="1">
            <a:off x="950169" y="4125177"/>
            <a:ext cx="659362" cy="15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A168E-A9AD-4322-9DC1-12617183BF51}"/>
              </a:ext>
            </a:extLst>
          </p:cNvPr>
          <p:cNvSpPr txBox="1"/>
          <p:nvPr/>
        </p:nvSpPr>
        <p:spPr>
          <a:xfrm>
            <a:off x="3270379" y="4580327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87D75-BC12-49B1-A379-98C8CEB3B8ED}"/>
              </a:ext>
            </a:extLst>
          </p:cNvPr>
          <p:cNvSpPr txBox="1"/>
          <p:nvPr/>
        </p:nvSpPr>
        <p:spPr>
          <a:xfrm>
            <a:off x="4632651" y="3442995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F2C051-5685-4B92-BEFF-589B743ABAAF}"/>
              </a:ext>
            </a:extLst>
          </p:cNvPr>
          <p:cNvCxnSpPr>
            <a:cxnSpLocks/>
          </p:cNvCxnSpPr>
          <p:nvPr/>
        </p:nvCxnSpPr>
        <p:spPr>
          <a:xfrm>
            <a:off x="4158342" y="4125177"/>
            <a:ext cx="957166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A27056E7-C22E-409A-B3B4-B60B11449C95}"/>
              </a:ext>
            </a:extLst>
          </p:cNvPr>
          <p:cNvSpPr/>
          <p:nvPr/>
        </p:nvSpPr>
        <p:spPr>
          <a:xfrm>
            <a:off x="5225143" y="5956164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286A6D69-BF1F-486A-B228-DB4E63A32E29}"/>
              </a:ext>
            </a:extLst>
          </p:cNvPr>
          <p:cNvSpPr/>
          <p:nvPr/>
        </p:nvSpPr>
        <p:spPr>
          <a:xfrm>
            <a:off x="1786813" y="4872720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sum+=N</a:t>
            </a:r>
            <a:endParaRPr lang="ko-KR" altLang="en-US" dirty="0"/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07A53C30-E545-4C5B-B871-B366BFEBCEBE}"/>
              </a:ext>
            </a:extLst>
          </p:cNvPr>
          <p:cNvSpPr/>
          <p:nvPr/>
        </p:nvSpPr>
        <p:spPr>
          <a:xfrm>
            <a:off x="5225143" y="4341691"/>
            <a:ext cx="2043404" cy="559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0E897E-4789-4A31-B474-0E6C666D252C}"/>
              </a:ext>
            </a:extLst>
          </p:cNvPr>
          <p:cNvCxnSpPr>
            <a:cxnSpLocks/>
          </p:cNvCxnSpPr>
          <p:nvPr/>
        </p:nvCxnSpPr>
        <p:spPr>
          <a:xfrm>
            <a:off x="6246845" y="5077317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2E1882-9970-4E98-9A03-BF6E0FF507BA}"/>
              </a:ext>
            </a:extLst>
          </p:cNvPr>
          <p:cNvSpPr/>
          <p:nvPr/>
        </p:nvSpPr>
        <p:spPr>
          <a:xfrm>
            <a:off x="4692216" y="485192"/>
            <a:ext cx="12586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72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C9B85F96-7A56-47B2-B593-56067350A5D5}"/>
              </a:ext>
            </a:extLst>
          </p:cNvPr>
          <p:cNvSpPr/>
          <p:nvPr/>
        </p:nvSpPr>
        <p:spPr>
          <a:xfrm>
            <a:off x="3121528" y="38521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C4375CFC-E475-450B-9F4B-E0447D8255F8}"/>
              </a:ext>
            </a:extLst>
          </p:cNvPr>
          <p:cNvSpPr/>
          <p:nvPr/>
        </p:nvSpPr>
        <p:spPr>
          <a:xfrm>
            <a:off x="468372" y="4642971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N+=4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25A3EB-2F37-41D3-AB1B-3D48CA5300B4}"/>
              </a:ext>
            </a:extLst>
          </p:cNvPr>
          <p:cNvCxnSpPr>
            <a:cxnSpLocks/>
          </p:cNvCxnSpPr>
          <p:nvPr/>
        </p:nvCxnSpPr>
        <p:spPr>
          <a:xfrm>
            <a:off x="4171222" y="33243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3ECF6A8-B800-47A0-AB34-A01C78F212DA}"/>
              </a:ext>
            </a:extLst>
          </p:cNvPr>
          <p:cNvSpPr/>
          <p:nvPr/>
        </p:nvSpPr>
        <p:spPr>
          <a:xfrm>
            <a:off x="2990900" y="2242920"/>
            <a:ext cx="2136710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N&lt;=100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5D2C58-9975-4184-8CC7-02ED4E2C0831}"/>
              </a:ext>
            </a:extLst>
          </p:cNvPr>
          <p:cNvCxnSpPr>
            <a:cxnSpLocks/>
          </p:cNvCxnSpPr>
          <p:nvPr/>
        </p:nvCxnSpPr>
        <p:spPr>
          <a:xfrm>
            <a:off x="4133900" y="150359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C38F892E-37B7-4DAD-A579-B8E304532D59}"/>
              </a:ext>
            </a:extLst>
          </p:cNvPr>
          <p:cNvSpPr/>
          <p:nvPr/>
        </p:nvSpPr>
        <p:spPr>
          <a:xfrm>
            <a:off x="3028222" y="1085196"/>
            <a:ext cx="2183363" cy="74644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N=4, sum=0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DA6F59-6785-4997-8D96-29BD43761C05}"/>
              </a:ext>
            </a:extLst>
          </p:cNvPr>
          <p:cNvCxnSpPr>
            <a:cxnSpLocks/>
          </p:cNvCxnSpPr>
          <p:nvPr/>
        </p:nvCxnSpPr>
        <p:spPr>
          <a:xfrm>
            <a:off x="4052258" y="2894882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7EA3CB-CDBA-47F8-B1CF-B7E9FFD24D2F}"/>
              </a:ext>
            </a:extLst>
          </p:cNvPr>
          <p:cNvCxnSpPr>
            <a:cxnSpLocks/>
          </p:cNvCxnSpPr>
          <p:nvPr/>
        </p:nvCxnSpPr>
        <p:spPr>
          <a:xfrm flipH="1">
            <a:off x="4807416" y="5807863"/>
            <a:ext cx="67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A168E-A9AD-4322-9DC1-12617183BF51}"/>
              </a:ext>
            </a:extLst>
          </p:cNvPr>
          <p:cNvSpPr txBox="1"/>
          <p:nvPr/>
        </p:nvSpPr>
        <p:spPr>
          <a:xfrm>
            <a:off x="3322680" y="3204471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87D75-BC12-49B1-A379-98C8CEB3B8ED}"/>
              </a:ext>
            </a:extLst>
          </p:cNvPr>
          <p:cNvSpPr txBox="1"/>
          <p:nvPr/>
        </p:nvSpPr>
        <p:spPr>
          <a:xfrm>
            <a:off x="6035962" y="2737442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F2C051-5685-4B92-BEFF-589B743ABAAF}"/>
              </a:ext>
            </a:extLst>
          </p:cNvPr>
          <p:cNvCxnSpPr>
            <a:cxnSpLocks/>
          </p:cNvCxnSpPr>
          <p:nvPr/>
        </p:nvCxnSpPr>
        <p:spPr>
          <a:xfrm>
            <a:off x="4791237" y="2737442"/>
            <a:ext cx="3823251" cy="126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A27056E7-C22E-409A-B3B4-B60B11449C95}"/>
              </a:ext>
            </a:extLst>
          </p:cNvPr>
          <p:cNvSpPr/>
          <p:nvPr/>
        </p:nvSpPr>
        <p:spPr>
          <a:xfrm>
            <a:off x="8724123" y="5665301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286A6D69-BF1F-486A-B228-DB4E63A32E29}"/>
              </a:ext>
            </a:extLst>
          </p:cNvPr>
          <p:cNvSpPr/>
          <p:nvPr/>
        </p:nvSpPr>
        <p:spPr>
          <a:xfrm>
            <a:off x="2898070" y="5354820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sum+=N</a:t>
            </a:r>
            <a:endParaRPr lang="ko-KR" altLang="en-US" dirty="0"/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07A53C30-E545-4C5B-B871-B366BFEBCEBE}"/>
              </a:ext>
            </a:extLst>
          </p:cNvPr>
          <p:cNvSpPr/>
          <p:nvPr/>
        </p:nvSpPr>
        <p:spPr>
          <a:xfrm>
            <a:off x="8724123" y="4050828"/>
            <a:ext cx="2043404" cy="559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0E897E-4789-4A31-B474-0E6C666D252C}"/>
              </a:ext>
            </a:extLst>
          </p:cNvPr>
          <p:cNvCxnSpPr>
            <a:cxnSpLocks/>
          </p:cNvCxnSpPr>
          <p:nvPr/>
        </p:nvCxnSpPr>
        <p:spPr>
          <a:xfrm>
            <a:off x="9745825" y="4786454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77FD5E9E-739A-41E3-A853-DADB8722EA12}"/>
              </a:ext>
            </a:extLst>
          </p:cNvPr>
          <p:cNvSpPr/>
          <p:nvPr/>
        </p:nvSpPr>
        <p:spPr>
          <a:xfrm>
            <a:off x="2919936" y="3636318"/>
            <a:ext cx="2316324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N%5==0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2CD-3B55-43D0-B807-AADBD351ABB7}"/>
              </a:ext>
            </a:extLst>
          </p:cNvPr>
          <p:cNvSpPr txBox="1"/>
          <p:nvPr/>
        </p:nvSpPr>
        <p:spPr>
          <a:xfrm>
            <a:off x="5553104" y="4656508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8B27EE-7CB0-4966-B835-3010C1F966B2}"/>
              </a:ext>
            </a:extLst>
          </p:cNvPr>
          <p:cNvSpPr txBox="1"/>
          <p:nvPr/>
        </p:nvSpPr>
        <p:spPr>
          <a:xfrm>
            <a:off x="2470626" y="4127579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368F6-F986-4824-8A3C-05BB86C1998C}"/>
              </a:ext>
            </a:extLst>
          </p:cNvPr>
          <p:cNvCxnSpPr>
            <a:cxnSpLocks/>
          </p:cNvCxnSpPr>
          <p:nvPr/>
        </p:nvCxnSpPr>
        <p:spPr>
          <a:xfrm>
            <a:off x="4143230" y="3946562"/>
            <a:ext cx="1542340" cy="12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26E1E22D-B545-4CC0-8282-AB1428681616}"/>
              </a:ext>
            </a:extLst>
          </p:cNvPr>
          <p:cNvSpPr/>
          <p:nvPr/>
        </p:nvSpPr>
        <p:spPr>
          <a:xfrm>
            <a:off x="5236260" y="5407633"/>
            <a:ext cx="2043404" cy="559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F9ADD7-1363-4192-9DED-FA78F109EF97}"/>
              </a:ext>
            </a:extLst>
          </p:cNvPr>
          <p:cNvCxnSpPr>
            <a:cxnSpLocks/>
          </p:cNvCxnSpPr>
          <p:nvPr/>
        </p:nvCxnSpPr>
        <p:spPr>
          <a:xfrm flipH="1">
            <a:off x="2556285" y="4330746"/>
            <a:ext cx="861509" cy="5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03AC52-71B8-4E19-BB81-E651D8481A17}"/>
              </a:ext>
            </a:extLst>
          </p:cNvPr>
          <p:cNvCxnSpPr>
            <a:cxnSpLocks/>
          </p:cNvCxnSpPr>
          <p:nvPr/>
        </p:nvCxnSpPr>
        <p:spPr>
          <a:xfrm flipH="1" flipV="1">
            <a:off x="2323323" y="5114504"/>
            <a:ext cx="917080" cy="4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E3D2EB-9945-421B-9F51-AF9466C81381}"/>
              </a:ext>
            </a:extLst>
          </p:cNvPr>
          <p:cNvCxnSpPr>
            <a:cxnSpLocks/>
          </p:cNvCxnSpPr>
          <p:nvPr/>
        </p:nvCxnSpPr>
        <p:spPr>
          <a:xfrm flipV="1">
            <a:off x="2008306" y="2894882"/>
            <a:ext cx="773557" cy="176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217012-E523-49C7-92F5-81D61E689038}"/>
              </a:ext>
            </a:extLst>
          </p:cNvPr>
          <p:cNvSpPr/>
          <p:nvPr/>
        </p:nvSpPr>
        <p:spPr>
          <a:xfrm>
            <a:off x="6035961" y="198819"/>
            <a:ext cx="12586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48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C9B85F96-7A56-47B2-B593-56067350A5D5}"/>
              </a:ext>
            </a:extLst>
          </p:cNvPr>
          <p:cNvSpPr/>
          <p:nvPr/>
        </p:nvSpPr>
        <p:spPr>
          <a:xfrm>
            <a:off x="3121528" y="38521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C4375CFC-E475-450B-9F4B-E0447D8255F8}"/>
              </a:ext>
            </a:extLst>
          </p:cNvPr>
          <p:cNvSpPr/>
          <p:nvPr/>
        </p:nvSpPr>
        <p:spPr>
          <a:xfrm>
            <a:off x="468372" y="4642971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N+=12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25A3EB-2F37-41D3-AB1B-3D48CA5300B4}"/>
              </a:ext>
            </a:extLst>
          </p:cNvPr>
          <p:cNvCxnSpPr>
            <a:cxnSpLocks/>
          </p:cNvCxnSpPr>
          <p:nvPr/>
        </p:nvCxnSpPr>
        <p:spPr>
          <a:xfrm>
            <a:off x="4171222" y="33243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3ECF6A8-B800-47A0-AB34-A01C78F212DA}"/>
              </a:ext>
            </a:extLst>
          </p:cNvPr>
          <p:cNvSpPr/>
          <p:nvPr/>
        </p:nvSpPr>
        <p:spPr>
          <a:xfrm>
            <a:off x="2713222" y="2242919"/>
            <a:ext cx="2571325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N&lt;=2000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5D2C58-9975-4184-8CC7-02ED4E2C0831}"/>
              </a:ext>
            </a:extLst>
          </p:cNvPr>
          <p:cNvCxnSpPr>
            <a:cxnSpLocks/>
          </p:cNvCxnSpPr>
          <p:nvPr/>
        </p:nvCxnSpPr>
        <p:spPr>
          <a:xfrm>
            <a:off x="4133900" y="1503595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C38F892E-37B7-4DAD-A579-B8E304532D59}"/>
              </a:ext>
            </a:extLst>
          </p:cNvPr>
          <p:cNvSpPr/>
          <p:nvPr/>
        </p:nvSpPr>
        <p:spPr>
          <a:xfrm>
            <a:off x="3028222" y="1085196"/>
            <a:ext cx="2183363" cy="74644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N=12, sum=0, </a:t>
            </a:r>
            <a:r>
              <a:rPr lang="en-US" altLang="ko-KR" dirty="0" err="1"/>
              <a:t>i</a:t>
            </a:r>
            <a:r>
              <a:rPr lang="en-US" altLang="ko-KR" dirty="0"/>
              <a:t>=0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DA6F59-6785-4997-8D96-29BD43761C05}"/>
              </a:ext>
            </a:extLst>
          </p:cNvPr>
          <p:cNvCxnSpPr>
            <a:cxnSpLocks/>
          </p:cNvCxnSpPr>
          <p:nvPr/>
        </p:nvCxnSpPr>
        <p:spPr>
          <a:xfrm>
            <a:off x="4052258" y="2894882"/>
            <a:ext cx="0" cy="65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7EA3CB-CDBA-47F8-B1CF-B7E9FFD24D2F}"/>
              </a:ext>
            </a:extLst>
          </p:cNvPr>
          <p:cNvCxnSpPr>
            <a:cxnSpLocks/>
          </p:cNvCxnSpPr>
          <p:nvPr/>
        </p:nvCxnSpPr>
        <p:spPr>
          <a:xfrm flipH="1">
            <a:off x="4807416" y="5807863"/>
            <a:ext cx="67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A168E-A9AD-4322-9DC1-12617183BF51}"/>
              </a:ext>
            </a:extLst>
          </p:cNvPr>
          <p:cNvSpPr txBox="1"/>
          <p:nvPr/>
        </p:nvSpPr>
        <p:spPr>
          <a:xfrm>
            <a:off x="3322680" y="3204471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87D75-BC12-49B1-A379-98C8CEB3B8ED}"/>
              </a:ext>
            </a:extLst>
          </p:cNvPr>
          <p:cNvSpPr txBox="1"/>
          <p:nvPr/>
        </p:nvSpPr>
        <p:spPr>
          <a:xfrm>
            <a:off x="6035962" y="2737442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F2C051-5685-4B92-BEFF-589B743ABAAF}"/>
              </a:ext>
            </a:extLst>
          </p:cNvPr>
          <p:cNvCxnSpPr>
            <a:cxnSpLocks/>
          </p:cNvCxnSpPr>
          <p:nvPr/>
        </p:nvCxnSpPr>
        <p:spPr>
          <a:xfrm>
            <a:off x="4791237" y="2737442"/>
            <a:ext cx="3823251" cy="126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A27056E7-C22E-409A-B3B4-B60B11449C95}"/>
              </a:ext>
            </a:extLst>
          </p:cNvPr>
          <p:cNvSpPr/>
          <p:nvPr/>
        </p:nvSpPr>
        <p:spPr>
          <a:xfrm>
            <a:off x="8724123" y="5665301"/>
            <a:ext cx="2043404" cy="5878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286A6D69-BF1F-486A-B228-DB4E63A32E29}"/>
              </a:ext>
            </a:extLst>
          </p:cNvPr>
          <p:cNvSpPr/>
          <p:nvPr/>
        </p:nvSpPr>
        <p:spPr>
          <a:xfrm>
            <a:off x="2898070" y="5354820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sum+=N</a:t>
            </a:r>
            <a:endParaRPr lang="ko-KR" altLang="en-US" dirty="0"/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07A53C30-E545-4C5B-B871-B366BFEBCEBE}"/>
              </a:ext>
            </a:extLst>
          </p:cNvPr>
          <p:cNvSpPr/>
          <p:nvPr/>
        </p:nvSpPr>
        <p:spPr>
          <a:xfrm>
            <a:off x="8724123" y="4050828"/>
            <a:ext cx="2043404" cy="5598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, sum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0E897E-4789-4A31-B474-0E6C666D252C}"/>
              </a:ext>
            </a:extLst>
          </p:cNvPr>
          <p:cNvCxnSpPr>
            <a:cxnSpLocks/>
          </p:cNvCxnSpPr>
          <p:nvPr/>
        </p:nvCxnSpPr>
        <p:spPr>
          <a:xfrm>
            <a:off x="9745825" y="4330745"/>
            <a:ext cx="0" cy="11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77FD5E9E-739A-41E3-A853-DADB8722EA12}"/>
              </a:ext>
            </a:extLst>
          </p:cNvPr>
          <p:cNvSpPr/>
          <p:nvPr/>
        </p:nvSpPr>
        <p:spPr>
          <a:xfrm>
            <a:off x="2919936" y="3636318"/>
            <a:ext cx="2316324" cy="989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N%5==0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E62CD-3B55-43D0-B807-AADBD351ABB7}"/>
              </a:ext>
            </a:extLst>
          </p:cNvPr>
          <p:cNvSpPr txBox="1"/>
          <p:nvPr/>
        </p:nvSpPr>
        <p:spPr>
          <a:xfrm>
            <a:off x="5553104" y="4656508"/>
            <a:ext cx="9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아니오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8B27EE-7CB0-4966-B835-3010C1F966B2}"/>
              </a:ext>
            </a:extLst>
          </p:cNvPr>
          <p:cNvSpPr txBox="1"/>
          <p:nvPr/>
        </p:nvSpPr>
        <p:spPr>
          <a:xfrm>
            <a:off x="2470626" y="4127579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C368F6-F986-4824-8A3C-05BB86C1998C}"/>
              </a:ext>
            </a:extLst>
          </p:cNvPr>
          <p:cNvCxnSpPr>
            <a:cxnSpLocks/>
          </p:cNvCxnSpPr>
          <p:nvPr/>
        </p:nvCxnSpPr>
        <p:spPr>
          <a:xfrm>
            <a:off x="4143230" y="3946562"/>
            <a:ext cx="1542340" cy="128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F9ADD7-1363-4192-9DED-FA78F109EF97}"/>
              </a:ext>
            </a:extLst>
          </p:cNvPr>
          <p:cNvCxnSpPr>
            <a:cxnSpLocks/>
          </p:cNvCxnSpPr>
          <p:nvPr/>
        </p:nvCxnSpPr>
        <p:spPr>
          <a:xfrm flipH="1">
            <a:off x="2556285" y="4330746"/>
            <a:ext cx="861509" cy="5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03AC52-71B8-4E19-BB81-E651D8481A17}"/>
              </a:ext>
            </a:extLst>
          </p:cNvPr>
          <p:cNvCxnSpPr>
            <a:cxnSpLocks/>
          </p:cNvCxnSpPr>
          <p:nvPr/>
        </p:nvCxnSpPr>
        <p:spPr>
          <a:xfrm flipH="1" flipV="1">
            <a:off x="2323323" y="5114504"/>
            <a:ext cx="917080" cy="40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AE3D2EB-9945-421B-9F51-AF9466C81381}"/>
              </a:ext>
            </a:extLst>
          </p:cNvPr>
          <p:cNvCxnSpPr>
            <a:cxnSpLocks/>
          </p:cNvCxnSpPr>
          <p:nvPr/>
        </p:nvCxnSpPr>
        <p:spPr>
          <a:xfrm flipV="1">
            <a:off x="2008306" y="2894882"/>
            <a:ext cx="773557" cy="176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217012-E523-49C7-92F5-81D61E689038}"/>
              </a:ext>
            </a:extLst>
          </p:cNvPr>
          <p:cNvSpPr/>
          <p:nvPr/>
        </p:nvSpPr>
        <p:spPr>
          <a:xfrm>
            <a:off x="5183595" y="757983"/>
            <a:ext cx="6837129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순서도 활용 예제 </a:t>
            </a:r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번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8" name="순서도: 데이터 27">
            <a:extLst>
              <a:ext uri="{FF2B5EF4-FFF2-40B4-BE49-F238E27FC236}">
                <a16:creationId xmlns:a16="http://schemas.microsoft.com/office/drawing/2014/main" id="{863F5E47-1962-4EC0-9CB2-8DD37C1BC6BD}"/>
              </a:ext>
            </a:extLst>
          </p:cNvPr>
          <p:cNvSpPr/>
          <p:nvPr/>
        </p:nvSpPr>
        <p:spPr>
          <a:xfrm>
            <a:off x="5463968" y="5373327"/>
            <a:ext cx="204340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201887-18E2-4190-938B-ABDA1864C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62" y="1777360"/>
            <a:ext cx="713293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155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순서도</dc:title>
  <dc:creator>황재현</dc:creator>
  <cp:lastModifiedBy>황재현</cp:lastModifiedBy>
  <cp:revision>45</cp:revision>
  <dcterms:created xsi:type="dcterms:W3CDTF">2018-03-14T02:16:01Z</dcterms:created>
  <dcterms:modified xsi:type="dcterms:W3CDTF">2018-03-15T00:33:29Z</dcterms:modified>
</cp:coreProperties>
</file>