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946"/>
    <a:srgbClr val="0C2543"/>
    <a:srgbClr val="8CD5F9"/>
    <a:srgbClr val="B5EFAC"/>
    <a:srgbClr val="1E4C85"/>
    <a:srgbClr val="41ADF9"/>
    <a:srgbClr val="163A66"/>
    <a:srgbClr val="93C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/>
    <p:restoredTop sz="90119"/>
  </p:normalViewPr>
  <p:slideViewPr>
    <p:cSldViewPr snapToGrid="0" snapToObjects="1">
      <p:cViewPr varScale="1">
        <p:scale>
          <a:sx n="67" d="100"/>
          <a:sy n="67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E4CDD-DE44-684C-9A6E-1ADE9D728E8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CC7028-A4F0-8C46-A569-07490D5BE5FB}">
      <dgm:prSet phldrT="[文本]" custT="1"/>
      <dgm:spPr>
        <a:solidFill>
          <a:srgbClr val="7CC946"/>
        </a:solidFill>
      </dgm:spPr>
      <dgm:t>
        <a:bodyPr/>
        <a:lstStyle/>
        <a:p>
          <a:r>
            <a:rPr lang="zh-CN" altLang="en-US" sz="3200" b="0" i="0" dirty="0" smtClean="0">
              <a:latin typeface="Heiti SC Light" charset="-122"/>
              <a:ea typeface="Heiti SC Light" charset="-122"/>
              <a:cs typeface="Heiti SC Light" charset="-122"/>
            </a:rPr>
            <a:t>听众热情容易消减</a:t>
          </a:r>
          <a:endParaRPr lang="zh-CN" altLang="en-US" sz="3200" b="0" i="0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2C03B0D7-5112-3D41-B1B6-23BCD9BE746C}" type="parTrans" cxnId="{85F124CC-7EB9-514B-8693-5E41ABD706AA}">
      <dgm:prSet/>
      <dgm:spPr/>
      <dgm:t>
        <a:bodyPr/>
        <a:lstStyle/>
        <a:p>
          <a:endParaRPr lang="zh-CN" altLang="en-US"/>
        </a:p>
      </dgm:t>
    </dgm:pt>
    <dgm:pt modelId="{BE9EAE5C-8739-CA45-B197-5AD1B1C4460F}" type="sibTrans" cxnId="{85F124CC-7EB9-514B-8693-5E41ABD706AA}">
      <dgm:prSet/>
      <dgm:spPr>
        <a:ln>
          <a:solidFill>
            <a:srgbClr val="7CC946"/>
          </a:solidFill>
        </a:ln>
      </dgm:spPr>
      <dgm:t>
        <a:bodyPr/>
        <a:lstStyle/>
        <a:p>
          <a:endParaRPr lang="zh-CN" altLang="en-US"/>
        </a:p>
      </dgm:t>
    </dgm:pt>
    <dgm:pt modelId="{317021C9-51F3-E14D-9925-11E6CCFF5BC1}">
      <dgm:prSet phldrT="[文本]" custT="1"/>
      <dgm:spPr>
        <a:solidFill>
          <a:srgbClr val="7CC946"/>
        </a:solidFill>
      </dgm:spPr>
      <dgm:t>
        <a:bodyPr/>
        <a:lstStyle/>
        <a:p>
          <a:r>
            <a:rPr lang="zh-CN" altLang="en-US" sz="3200" b="0" i="0" dirty="0" smtClean="0">
              <a:latin typeface="Heiti SC Light" charset="-122"/>
              <a:ea typeface="Heiti SC Light" charset="-122"/>
              <a:cs typeface="Heiti SC Light" charset="-122"/>
            </a:rPr>
            <a:t>讲座的交互环节待改善</a:t>
          </a:r>
          <a:endParaRPr lang="zh-CN" altLang="en-US" sz="3200" b="0" i="0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7BE57CEC-FF56-0C4B-9027-967994B38165}" type="parTrans" cxnId="{0C104C84-EE63-784A-911A-679B64BBB62D}">
      <dgm:prSet/>
      <dgm:spPr/>
      <dgm:t>
        <a:bodyPr/>
        <a:lstStyle/>
        <a:p>
          <a:endParaRPr lang="zh-CN" altLang="en-US"/>
        </a:p>
      </dgm:t>
    </dgm:pt>
    <dgm:pt modelId="{F441022B-D716-AA41-9F54-588D9B9875AB}" type="sibTrans" cxnId="{0C104C84-EE63-784A-911A-679B64BBB62D}">
      <dgm:prSet/>
      <dgm:spPr/>
      <dgm:t>
        <a:bodyPr/>
        <a:lstStyle/>
        <a:p>
          <a:endParaRPr lang="zh-CN" altLang="en-US"/>
        </a:p>
      </dgm:t>
    </dgm:pt>
    <dgm:pt modelId="{A3A43191-40E9-DE40-9025-1F7C88DCB189}">
      <dgm:prSet phldrT="[文本]" custT="1"/>
      <dgm:spPr>
        <a:solidFill>
          <a:srgbClr val="7CC946"/>
        </a:solidFill>
      </dgm:spPr>
      <dgm:t>
        <a:bodyPr/>
        <a:lstStyle/>
        <a:p>
          <a:r>
            <a:rPr lang="zh-CN" altLang="en-US" sz="3200" b="0" i="0" dirty="0" smtClean="0">
              <a:latin typeface="Heiti SC Light" charset="-122"/>
              <a:ea typeface="Heiti SC Light" charset="-122"/>
              <a:cs typeface="Heiti SC Light" charset="-122"/>
            </a:rPr>
            <a:t>工作人员的管理形式不灵活</a:t>
          </a:r>
          <a:endParaRPr lang="zh-CN" altLang="en-US" sz="3200" b="0" i="0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F3A19FA7-15BE-3A45-BB41-D4C2600CE043}" type="parTrans" cxnId="{C9098004-C09E-1D4C-9319-FA7FF3D3F3E0}">
      <dgm:prSet/>
      <dgm:spPr/>
      <dgm:t>
        <a:bodyPr/>
        <a:lstStyle/>
        <a:p>
          <a:endParaRPr lang="zh-CN" altLang="en-US"/>
        </a:p>
      </dgm:t>
    </dgm:pt>
    <dgm:pt modelId="{9DF0B5E3-C7D6-1245-9436-335DCB9AB0DD}" type="sibTrans" cxnId="{C9098004-C09E-1D4C-9319-FA7FF3D3F3E0}">
      <dgm:prSet/>
      <dgm:spPr/>
      <dgm:t>
        <a:bodyPr/>
        <a:lstStyle/>
        <a:p>
          <a:endParaRPr lang="zh-CN" altLang="en-US"/>
        </a:p>
      </dgm:t>
    </dgm:pt>
    <dgm:pt modelId="{91E2A77E-5DC6-1149-A398-776547B6F99D}">
      <dgm:prSet custT="1"/>
      <dgm:spPr>
        <a:solidFill>
          <a:srgbClr val="7CC946"/>
        </a:solidFill>
      </dgm:spPr>
      <dgm:t>
        <a:bodyPr/>
        <a:lstStyle/>
        <a:p>
          <a:r>
            <a:rPr lang="zh-CN" altLang="en-US" sz="3200" b="0" i="0" dirty="0" smtClean="0">
              <a:latin typeface="Heiti SC Light" charset="-122"/>
              <a:ea typeface="Heiti SC Light" charset="-122"/>
              <a:cs typeface="Heiti SC Light" charset="-122"/>
            </a:rPr>
            <a:t>讲座资源的分发和获取效率低</a:t>
          </a:r>
          <a:endParaRPr lang="zh-CN" altLang="en-US" sz="3200" b="0" i="0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94661826-EB8A-BF42-9332-261AC187BFE4}" type="parTrans" cxnId="{EE24CA9D-8295-194B-80C4-AC1536C52583}">
      <dgm:prSet/>
      <dgm:spPr/>
      <dgm:t>
        <a:bodyPr/>
        <a:lstStyle/>
        <a:p>
          <a:endParaRPr lang="zh-CN" altLang="en-US"/>
        </a:p>
      </dgm:t>
    </dgm:pt>
    <dgm:pt modelId="{226AEA9E-402D-2C41-90FC-212D13948FF0}" type="sibTrans" cxnId="{EE24CA9D-8295-194B-80C4-AC1536C52583}">
      <dgm:prSet/>
      <dgm:spPr/>
      <dgm:t>
        <a:bodyPr/>
        <a:lstStyle/>
        <a:p>
          <a:endParaRPr lang="zh-CN" altLang="en-US"/>
        </a:p>
      </dgm:t>
    </dgm:pt>
    <dgm:pt modelId="{DE35AA4E-E8BA-8742-ACB9-7FD0042D4F3B}" type="pres">
      <dgm:prSet presAssocID="{ED1E4CDD-DE44-684C-9A6E-1ADE9D728E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985504D-10D1-3F4A-8F62-5E1CCC48CA67}" type="pres">
      <dgm:prSet presAssocID="{ED1E4CDD-DE44-684C-9A6E-1ADE9D728E82}" presName="Name1" presStyleCnt="0"/>
      <dgm:spPr/>
    </dgm:pt>
    <dgm:pt modelId="{94D1A6E5-93D2-B14E-A2B3-DAC7709A6C79}" type="pres">
      <dgm:prSet presAssocID="{ED1E4CDD-DE44-684C-9A6E-1ADE9D728E82}" presName="cycle" presStyleCnt="0"/>
      <dgm:spPr/>
    </dgm:pt>
    <dgm:pt modelId="{0C8490E6-B407-2641-8304-DF2C9CAFB046}" type="pres">
      <dgm:prSet presAssocID="{ED1E4CDD-DE44-684C-9A6E-1ADE9D728E82}" presName="srcNode" presStyleLbl="node1" presStyleIdx="0" presStyleCnt="4"/>
      <dgm:spPr/>
    </dgm:pt>
    <dgm:pt modelId="{7EBE09D5-73D5-8549-A486-274D2F61B006}" type="pres">
      <dgm:prSet presAssocID="{ED1E4CDD-DE44-684C-9A6E-1ADE9D728E8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9FD4FCD-6743-9E4A-9D51-C703DEDB9374}" type="pres">
      <dgm:prSet presAssocID="{ED1E4CDD-DE44-684C-9A6E-1ADE9D728E82}" presName="extraNode" presStyleLbl="node1" presStyleIdx="0" presStyleCnt="4"/>
      <dgm:spPr/>
    </dgm:pt>
    <dgm:pt modelId="{7E7B1ED5-BC9D-D94A-A6AF-3CA1594C44A4}" type="pres">
      <dgm:prSet presAssocID="{ED1E4CDD-DE44-684C-9A6E-1ADE9D728E82}" presName="dstNode" presStyleLbl="node1" presStyleIdx="0" presStyleCnt="4"/>
      <dgm:spPr/>
    </dgm:pt>
    <dgm:pt modelId="{463E61AD-E580-B447-9B0E-637770FB2378}" type="pres">
      <dgm:prSet presAssocID="{FACC7028-A4F0-8C46-A569-07490D5BE5F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139AF-10E3-DD41-9EA8-6F15CB80539D}" type="pres">
      <dgm:prSet presAssocID="{FACC7028-A4F0-8C46-A569-07490D5BE5FB}" presName="accent_1" presStyleCnt="0"/>
      <dgm:spPr/>
    </dgm:pt>
    <dgm:pt modelId="{29FFE18F-45C1-D649-8FB7-6C1897B6A557}" type="pres">
      <dgm:prSet presAssocID="{FACC7028-A4F0-8C46-A569-07490D5BE5FB}" presName="accentRepeatNode" presStyleLbl="solidFgAcc1" presStyleIdx="0" presStyleCnt="4"/>
      <dgm:spPr>
        <a:ln>
          <a:solidFill>
            <a:srgbClr val="7CC946"/>
          </a:solidFill>
        </a:ln>
      </dgm:spPr>
    </dgm:pt>
    <dgm:pt modelId="{6AD051F4-CA03-544D-A7A4-98FF4F310D0B}" type="pres">
      <dgm:prSet presAssocID="{91E2A77E-5DC6-1149-A398-776547B6F99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9DB18-6B4C-FD43-9153-306845DCC37F}" type="pres">
      <dgm:prSet presAssocID="{91E2A77E-5DC6-1149-A398-776547B6F99D}" presName="accent_2" presStyleCnt="0"/>
      <dgm:spPr/>
    </dgm:pt>
    <dgm:pt modelId="{2A272C0E-3455-C84E-81D1-50F7DFB151BB}" type="pres">
      <dgm:prSet presAssocID="{91E2A77E-5DC6-1149-A398-776547B6F99D}" presName="accentRepeatNode" presStyleLbl="solidFgAcc1" presStyleIdx="1" presStyleCnt="4"/>
      <dgm:spPr>
        <a:ln>
          <a:solidFill>
            <a:srgbClr val="7CC946"/>
          </a:solidFill>
        </a:ln>
      </dgm:spPr>
    </dgm:pt>
    <dgm:pt modelId="{90D43327-E528-A949-BE5C-20B840E4DFEC}" type="pres">
      <dgm:prSet presAssocID="{317021C9-51F3-E14D-9925-11E6CCFF5BC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8865B-A50C-084B-81FC-7FE177192B23}" type="pres">
      <dgm:prSet presAssocID="{317021C9-51F3-E14D-9925-11E6CCFF5BC1}" presName="accent_3" presStyleCnt="0"/>
      <dgm:spPr/>
    </dgm:pt>
    <dgm:pt modelId="{6442F091-9B0E-074D-ADD3-31B04AF84202}" type="pres">
      <dgm:prSet presAssocID="{317021C9-51F3-E14D-9925-11E6CCFF5BC1}" presName="accentRepeatNode" presStyleLbl="solidFgAcc1" presStyleIdx="2" presStyleCnt="4"/>
      <dgm:spPr>
        <a:ln>
          <a:solidFill>
            <a:srgbClr val="7CC946"/>
          </a:solidFill>
        </a:ln>
      </dgm:spPr>
    </dgm:pt>
    <dgm:pt modelId="{6EBC2E06-3866-0140-8A7C-8F0D9B831B55}" type="pres">
      <dgm:prSet presAssocID="{A3A43191-40E9-DE40-9025-1F7C88DCB18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FB3016-EA4D-6849-BFC1-57F95C1603B1}" type="pres">
      <dgm:prSet presAssocID="{A3A43191-40E9-DE40-9025-1F7C88DCB189}" presName="accent_4" presStyleCnt="0"/>
      <dgm:spPr/>
    </dgm:pt>
    <dgm:pt modelId="{0CC5C481-6271-3F45-BD15-8E8AB59FC76B}" type="pres">
      <dgm:prSet presAssocID="{A3A43191-40E9-DE40-9025-1F7C88DCB189}" presName="accentRepeatNode" presStyleLbl="solidFgAcc1" presStyleIdx="3" presStyleCnt="4"/>
      <dgm:spPr>
        <a:ln>
          <a:solidFill>
            <a:srgbClr val="7CC946"/>
          </a:solidFill>
        </a:ln>
      </dgm:spPr>
    </dgm:pt>
  </dgm:ptLst>
  <dgm:cxnLst>
    <dgm:cxn modelId="{2AC67A36-3832-114B-AB57-71F55426AD9A}" type="presOf" srcId="{91E2A77E-5DC6-1149-A398-776547B6F99D}" destId="{6AD051F4-CA03-544D-A7A4-98FF4F310D0B}" srcOrd="0" destOrd="0" presId="urn:microsoft.com/office/officeart/2008/layout/VerticalCurvedList"/>
    <dgm:cxn modelId="{A7818412-DCD5-4F43-A869-4E6339DF5515}" type="presOf" srcId="{A3A43191-40E9-DE40-9025-1F7C88DCB189}" destId="{6EBC2E06-3866-0140-8A7C-8F0D9B831B55}" srcOrd="0" destOrd="0" presId="urn:microsoft.com/office/officeart/2008/layout/VerticalCurvedList"/>
    <dgm:cxn modelId="{EE24CA9D-8295-194B-80C4-AC1536C52583}" srcId="{ED1E4CDD-DE44-684C-9A6E-1ADE9D728E82}" destId="{91E2A77E-5DC6-1149-A398-776547B6F99D}" srcOrd="1" destOrd="0" parTransId="{94661826-EB8A-BF42-9332-261AC187BFE4}" sibTransId="{226AEA9E-402D-2C41-90FC-212D13948FF0}"/>
    <dgm:cxn modelId="{73083949-AC4B-A140-B289-677BF729522D}" type="presOf" srcId="{ED1E4CDD-DE44-684C-9A6E-1ADE9D728E82}" destId="{DE35AA4E-E8BA-8742-ACB9-7FD0042D4F3B}" srcOrd="0" destOrd="0" presId="urn:microsoft.com/office/officeart/2008/layout/VerticalCurvedList"/>
    <dgm:cxn modelId="{C9098004-C09E-1D4C-9319-FA7FF3D3F3E0}" srcId="{ED1E4CDD-DE44-684C-9A6E-1ADE9D728E82}" destId="{A3A43191-40E9-DE40-9025-1F7C88DCB189}" srcOrd="3" destOrd="0" parTransId="{F3A19FA7-15BE-3A45-BB41-D4C2600CE043}" sibTransId="{9DF0B5E3-C7D6-1245-9436-335DCB9AB0DD}"/>
    <dgm:cxn modelId="{1E44F02D-2156-AF4E-8192-BDD943607E53}" type="presOf" srcId="{317021C9-51F3-E14D-9925-11E6CCFF5BC1}" destId="{90D43327-E528-A949-BE5C-20B840E4DFEC}" srcOrd="0" destOrd="0" presId="urn:microsoft.com/office/officeart/2008/layout/VerticalCurvedList"/>
    <dgm:cxn modelId="{85F124CC-7EB9-514B-8693-5E41ABD706AA}" srcId="{ED1E4CDD-DE44-684C-9A6E-1ADE9D728E82}" destId="{FACC7028-A4F0-8C46-A569-07490D5BE5FB}" srcOrd="0" destOrd="0" parTransId="{2C03B0D7-5112-3D41-B1B6-23BCD9BE746C}" sibTransId="{BE9EAE5C-8739-CA45-B197-5AD1B1C4460F}"/>
    <dgm:cxn modelId="{4682B55B-1BC2-BC4E-9538-D73DADED9CDD}" type="presOf" srcId="{FACC7028-A4F0-8C46-A569-07490D5BE5FB}" destId="{463E61AD-E580-B447-9B0E-637770FB2378}" srcOrd="0" destOrd="0" presId="urn:microsoft.com/office/officeart/2008/layout/VerticalCurvedList"/>
    <dgm:cxn modelId="{0C104C84-EE63-784A-911A-679B64BBB62D}" srcId="{ED1E4CDD-DE44-684C-9A6E-1ADE9D728E82}" destId="{317021C9-51F3-E14D-9925-11E6CCFF5BC1}" srcOrd="2" destOrd="0" parTransId="{7BE57CEC-FF56-0C4B-9027-967994B38165}" sibTransId="{F441022B-D716-AA41-9F54-588D9B9875AB}"/>
    <dgm:cxn modelId="{DAD7426E-962B-A14D-BF2A-A1658BF35F3F}" type="presOf" srcId="{BE9EAE5C-8739-CA45-B197-5AD1B1C4460F}" destId="{7EBE09D5-73D5-8549-A486-274D2F61B006}" srcOrd="0" destOrd="0" presId="urn:microsoft.com/office/officeart/2008/layout/VerticalCurvedList"/>
    <dgm:cxn modelId="{0E000582-4CA7-724E-82A2-A7231D2E05CF}" type="presParOf" srcId="{DE35AA4E-E8BA-8742-ACB9-7FD0042D4F3B}" destId="{8985504D-10D1-3F4A-8F62-5E1CCC48CA67}" srcOrd="0" destOrd="0" presId="urn:microsoft.com/office/officeart/2008/layout/VerticalCurvedList"/>
    <dgm:cxn modelId="{4BB46038-3D6C-4847-BF95-73F9C6083557}" type="presParOf" srcId="{8985504D-10D1-3F4A-8F62-5E1CCC48CA67}" destId="{94D1A6E5-93D2-B14E-A2B3-DAC7709A6C79}" srcOrd="0" destOrd="0" presId="urn:microsoft.com/office/officeart/2008/layout/VerticalCurvedList"/>
    <dgm:cxn modelId="{1CC07492-4D2B-1243-942D-4796D7869DAF}" type="presParOf" srcId="{94D1A6E5-93D2-B14E-A2B3-DAC7709A6C79}" destId="{0C8490E6-B407-2641-8304-DF2C9CAFB046}" srcOrd="0" destOrd="0" presId="urn:microsoft.com/office/officeart/2008/layout/VerticalCurvedList"/>
    <dgm:cxn modelId="{F971462E-924C-5A4B-AEFB-07F496EAF2BE}" type="presParOf" srcId="{94D1A6E5-93D2-B14E-A2B3-DAC7709A6C79}" destId="{7EBE09D5-73D5-8549-A486-274D2F61B006}" srcOrd="1" destOrd="0" presId="urn:microsoft.com/office/officeart/2008/layout/VerticalCurvedList"/>
    <dgm:cxn modelId="{41780E58-DA54-B444-B54D-265F51627AAD}" type="presParOf" srcId="{94D1A6E5-93D2-B14E-A2B3-DAC7709A6C79}" destId="{89FD4FCD-6743-9E4A-9D51-C703DEDB9374}" srcOrd="2" destOrd="0" presId="urn:microsoft.com/office/officeart/2008/layout/VerticalCurvedList"/>
    <dgm:cxn modelId="{C3ACEB1C-6D8D-4C49-BAB2-ED395C3FFB1E}" type="presParOf" srcId="{94D1A6E5-93D2-B14E-A2B3-DAC7709A6C79}" destId="{7E7B1ED5-BC9D-D94A-A6AF-3CA1594C44A4}" srcOrd="3" destOrd="0" presId="urn:microsoft.com/office/officeart/2008/layout/VerticalCurvedList"/>
    <dgm:cxn modelId="{8DB61BEA-2415-5745-B4B3-2A77B47B2F05}" type="presParOf" srcId="{8985504D-10D1-3F4A-8F62-5E1CCC48CA67}" destId="{463E61AD-E580-B447-9B0E-637770FB2378}" srcOrd="1" destOrd="0" presId="urn:microsoft.com/office/officeart/2008/layout/VerticalCurvedList"/>
    <dgm:cxn modelId="{5681F748-F263-5043-886C-1A87900B4D9F}" type="presParOf" srcId="{8985504D-10D1-3F4A-8F62-5E1CCC48CA67}" destId="{3C5139AF-10E3-DD41-9EA8-6F15CB80539D}" srcOrd="2" destOrd="0" presId="urn:microsoft.com/office/officeart/2008/layout/VerticalCurvedList"/>
    <dgm:cxn modelId="{B5A1F3C5-8FF1-8244-8E51-9590B812741A}" type="presParOf" srcId="{3C5139AF-10E3-DD41-9EA8-6F15CB80539D}" destId="{29FFE18F-45C1-D649-8FB7-6C1897B6A557}" srcOrd="0" destOrd="0" presId="urn:microsoft.com/office/officeart/2008/layout/VerticalCurvedList"/>
    <dgm:cxn modelId="{CAB74F8B-EC83-104C-8024-5929122BAB66}" type="presParOf" srcId="{8985504D-10D1-3F4A-8F62-5E1CCC48CA67}" destId="{6AD051F4-CA03-544D-A7A4-98FF4F310D0B}" srcOrd="3" destOrd="0" presId="urn:microsoft.com/office/officeart/2008/layout/VerticalCurvedList"/>
    <dgm:cxn modelId="{223AB67C-38CB-7347-99C7-04143C91B411}" type="presParOf" srcId="{8985504D-10D1-3F4A-8F62-5E1CCC48CA67}" destId="{DCB9DB18-6B4C-FD43-9153-306845DCC37F}" srcOrd="4" destOrd="0" presId="urn:microsoft.com/office/officeart/2008/layout/VerticalCurvedList"/>
    <dgm:cxn modelId="{E4D33FA0-8933-6040-A9BD-6D555FC37D5A}" type="presParOf" srcId="{DCB9DB18-6B4C-FD43-9153-306845DCC37F}" destId="{2A272C0E-3455-C84E-81D1-50F7DFB151BB}" srcOrd="0" destOrd="0" presId="urn:microsoft.com/office/officeart/2008/layout/VerticalCurvedList"/>
    <dgm:cxn modelId="{86BA055B-F24C-834E-A7FF-EF75CB0A4A95}" type="presParOf" srcId="{8985504D-10D1-3F4A-8F62-5E1CCC48CA67}" destId="{90D43327-E528-A949-BE5C-20B840E4DFEC}" srcOrd="5" destOrd="0" presId="urn:microsoft.com/office/officeart/2008/layout/VerticalCurvedList"/>
    <dgm:cxn modelId="{22B46FFA-9EA5-654C-B17D-EAD78B8D30B2}" type="presParOf" srcId="{8985504D-10D1-3F4A-8F62-5E1CCC48CA67}" destId="{75C8865B-A50C-084B-81FC-7FE177192B23}" srcOrd="6" destOrd="0" presId="urn:microsoft.com/office/officeart/2008/layout/VerticalCurvedList"/>
    <dgm:cxn modelId="{52BDAFEC-FF4B-6A4B-B650-062CDABAF220}" type="presParOf" srcId="{75C8865B-A50C-084B-81FC-7FE177192B23}" destId="{6442F091-9B0E-074D-ADD3-31B04AF84202}" srcOrd="0" destOrd="0" presId="urn:microsoft.com/office/officeart/2008/layout/VerticalCurvedList"/>
    <dgm:cxn modelId="{942E3B2E-F4EF-5C46-BB8B-5A07DA1204BF}" type="presParOf" srcId="{8985504D-10D1-3F4A-8F62-5E1CCC48CA67}" destId="{6EBC2E06-3866-0140-8A7C-8F0D9B831B55}" srcOrd="7" destOrd="0" presId="urn:microsoft.com/office/officeart/2008/layout/VerticalCurvedList"/>
    <dgm:cxn modelId="{1D3BE1B1-7549-BB43-8695-13128C6AF2DF}" type="presParOf" srcId="{8985504D-10D1-3F4A-8F62-5E1CCC48CA67}" destId="{CCFB3016-EA4D-6849-BFC1-57F95C1603B1}" srcOrd="8" destOrd="0" presId="urn:microsoft.com/office/officeart/2008/layout/VerticalCurvedList"/>
    <dgm:cxn modelId="{E66DFCF1-A5CF-F145-8274-147DF723B911}" type="presParOf" srcId="{CCFB3016-EA4D-6849-BFC1-57F95C1603B1}" destId="{0CC5C481-6271-3F45-BD15-8E8AB59FC7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7AF4C-4E2B-A945-A750-A19BD6851C71}" type="doc">
      <dgm:prSet loTypeId="urn:microsoft.com/office/officeart/2005/8/layout/matrix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381D28-0964-8648-BD29-F324F94A082A}">
      <dgm:prSet phldrT="[文本]" custT="1"/>
      <dgm:spPr>
        <a:solidFill>
          <a:srgbClr val="0C2543"/>
        </a:solidFill>
      </dgm:spPr>
      <dgm:t>
        <a:bodyPr/>
        <a:lstStyle/>
        <a:p>
          <a:r>
            <a:rPr lang="en-US" altLang="zh-CN" sz="3600" dirty="0" smtClean="0">
              <a:solidFill>
                <a:schemeClr val="bg1"/>
              </a:solidFill>
            </a:rPr>
            <a:t>SWOT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7818B6D3-549C-824B-B4D3-E1A1802764BF}" type="parTrans" cxnId="{FAF411FE-8DB0-C747-8F4A-77E9452B89E6}">
      <dgm:prSet/>
      <dgm:spPr/>
      <dgm:t>
        <a:bodyPr/>
        <a:lstStyle/>
        <a:p>
          <a:endParaRPr lang="zh-CN" altLang="en-US"/>
        </a:p>
      </dgm:t>
    </dgm:pt>
    <dgm:pt modelId="{EF935065-A211-4B4D-BBD7-FF0BC43E7D5E}" type="sibTrans" cxnId="{FAF411FE-8DB0-C747-8F4A-77E9452B89E6}">
      <dgm:prSet/>
      <dgm:spPr/>
      <dgm:t>
        <a:bodyPr/>
        <a:lstStyle/>
        <a:p>
          <a:endParaRPr lang="zh-CN" altLang="en-US"/>
        </a:p>
      </dgm:t>
    </dgm:pt>
    <dgm:pt modelId="{459BC029-A9E6-EF47-9BBE-4B50B7CEA5D6}">
      <dgm:prSet phldrT="[文本]"/>
      <dgm:spPr>
        <a:solidFill>
          <a:srgbClr val="41ADF9"/>
        </a:solidFill>
      </dgm:spPr>
      <dgm:t>
        <a:bodyPr/>
        <a:lstStyle/>
        <a:p>
          <a:pPr algn="l"/>
          <a:r>
            <a:rPr lang="en-US" altLang="zh-CN" b="0" i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支持</a:t>
          </a:r>
          <a:r>
            <a:rPr lang="en-US" altLang="zh-CN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Win/Mac/Android/iOS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跨平台操作，受众广</a:t>
          </a:r>
        </a:p>
        <a:p>
          <a:pPr algn="l"/>
          <a:r>
            <a:rPr lang="en-US" altLang="zh-CN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使用浏览器即可使用全部功能，无需安装客户端</a:t>
          </a:r>
        </a:p>
      </dgm:t>
    </dgm:pt>
    <dgm:pt modelId="{07D38213-6F4C-D649-915F-637695BD8E99}" type="parTrans" cxnId="{18086893-576C-5548-BE23-A9F8655C3AAB}">
      <dgm:prSet/>
      <dgm:spPr/>
      <dgm:t>
        <a:bodyPr/>
        <a:lstStyle/>
        <a:p>
          <a:endParaRPr lang="zh-CN" altLang="en-US"/>
        </a:p>
      </dgm:t>
    </dgm:pt>
    <dgm:pt modelId="{CD434768-2978-6F48-B166-879BB5CA4694}" type="sibTrans" cxnId="{18086893-576C-5548-BE23-A9F8655C3AAB}">
      <dgm:prSet/>
      <dgm:spPr/>
      <dgm:t>
        <a:bodyPr/>
        <a:lstStyle/>
        <a:p>
          <a:endParaRPr lang="zh-CN" altLang="en-US"/>
        </a:p>
      </dgm:t>
    </dgm:pt>
    <dgm:pt modelId="{370F7DA3-3462-B94C-869F-3E9550876225}">
      <dgm:prSet phldrT="[文本]"/>
      <dgm:spPr>
        <a:solidFill>
          <a:srgbClr val="7CC946"/>
        </a:solidFill>
      </dgm:spPr>
      <dgm:t>
        <a:bodyPr/>
        <a:lstStyle/>
        <a:p>
          <a:pPr algn="l"/>
          <a:r>
            <a:rPr lang="en-US" altLang="zh-CN" b="0" i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在讲座等特定场景下产生用户粘度</a:t>
          </a:r>
          <a:endParaRPr lang="en-US" altLang="zh-CN" b="0" i="0" baseline="0" smtClean="0">
            <a:solidFill>
              <a:schemeClr val="bg1"/>
            </a:solidFill>
            <a:latin typeface="Heiti SC Light" charset="-122"/>
            <a:ea typeface="Heiti SC Light" charset="-122"/>
            <a:cs typeface="Heiti SC Light" charset="-122"/>
          </a:endParaRPr>
        </a:p>
        <a:p>
          <a:pPr algn="l"/>
          <a:r>
            <a:rPr lang="en-US" altLang="zh-CN" b="0" i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讲座现场需要有网络覆盖</a:t>
          </a:r>
          <a:endParaRPr lang="en-US" altLang="zh-CN" b="0" i="0" baseline="0" smtClean="0">
            <a:solidFill>
              <a:schemeClr val="bg1"/>
            </a:solidFill>
            <a:latin typeface="Heiti SC Light" charset="-122"/>
            <a:ea typeface="Heiti SC Light" charset="-122"/>
            <a:cs typeface="Heiti SC Light" charset="-122"/>
          </a:endParaRPr>
        </a:p>
        <a:p>
          <a:pPr algn="l"/>
          <a:endParaRPr lang="zh-CN" altLang="en-US" dirty="0"/>
        </a:p>
      </dgm:t>
    </dgm:pt>
    <dgm:pt modelId="{205DEAFB-736E-784B-AFEB-F3B904C9E988}" type="parTrans" cxnId="{9B885CB4-EBDA-6443-B435-53CE4BE45C01}">
      <dgm:prSet/>
      <dgm:spPr/>
      <dgm:t>
        <a:bodyPr/>
        <a:lstStyle/>
        <a:p>
          <a:endParaRPr lang="zh-CN" altLang="en-US"/>
        </a:p>
      </dgm:t>
    </dgm:pt>
    <dgm:pt modelId="{8F314AA2-F760-CC40-9964-90E4C5A7B3FC}" type="sibTrans" cxnId="{9B885CB4-EBDA-6443-B435-53CE4BE45C01}">
      <dgm:prSet/>
      <dgm:spPr/>
      <dgm:t>
        <a:bodyPr/>
        <a:lstStyle/>
        <a:p>
          <a:endParaRPr lang="zh-CN" altLang="en-US"/>
        </a:p>
      </dgm:t>
    </dgm:pt>
    <dgm:pt modelId="{5CCBAAED-E497-AB45-80EB-79D7E12AF27A}">
      <dgm:prSet phldrT="[文本]"/>
      <dgm:spPr>
        <a:solidFill>
          <a:srgbClr val="7CC946"/>
        </a:solidFill>
      </dgm:spPr>
      <dgm:t>
        <a:bodyPr/>
        <a:lstStyle/>
        <a:p>
          <a:pPr algn="l"/>
          <a:r>
            <a:rPr lang="en-US" altLang="zh-CN" b="0" i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目前市场上尚无此类软件</a:t>
          </a:r>
        </a:p>
        <a:p>
          <a:pPr algn="l"/>
          <a:r>
            <a:rPr lang="en-US" altLang="zh-CN" b="0" i="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</a:t>
          </a:r>
          <a:r>
            <a:rPr lang="zh-CN" altLang="en-US" b="0" i="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学校、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企业等组织机构需要经常举办讲座、宣讲会等</a:t>
          </a:r>
        </a:p>
        <a:p>
          <a:pPr algn="l"/>
          <a:r>
            <a:rPr lang="en-US" altLang="zh-CN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颠覆传统讲座组织秩序与用户参与形式</a:t>
          </a:r>
          <a:endParaRPr lang="zh-CN" altLang="en-US" dirty="0"/>
        </a:p>
      </dgm:t>
    </dgm:pt>
    <dgm:pt modelId="{028B0DE7-3549-7349-A8D2-CC24E404B0C3}" type="parTrans" cxnId="{605A0BA8-4E93-8141-84BC-EFF30E8EC6EC}">
      <dgm:prSet/>
      <dgm:spPr/>
      <dgm:t>
        <a:bodyPr/>
        <a:lstStyle/>
        <a:p>
          <a:endParaRPr lang="zh-CN" altLang="en-US"/>
        </a:p>
      </dgm:t>
    </dgm:pt>
    <dgm:pt modelId="{6AF01FDE-DCDF-F848-910C-F11C315D9983}" type="sibTrans" cxnId="{605A0BA8-4E93-8141-84BC-EFF30E8EC6EC}">
      <dgm:prSet/>
      <dgm:spPr/>
      <dgm:t>
        <a:bodyPr/>
        <a:lstStyle/>
        <a:p>
          <a:endParaRPr lang="zh-CN" altLang="en-US"/>
        </a:p>
      </dgm:t>
    </dgm:pt>
    <dgm:pt modelId="{A0A9BB06-69BE-4E40-9E8C-EC2822A1E4FD}">
      <dgm:prSet phldrT="[文本]"/>
      <dgm:spPr>
        <a:solidFill>
          <a:srgbClr val="41ADF9"/>
        </a:solidFill>
      </dgm:spPr>
      <dgm:t>
        <a:bodyPr/>
        <a:lstStyle/>
        <a:p>
          <a:pPr algn="l"/>
          <a:r>
            <a:rPr lang="en-US" altLang="zh-CN" b="0" i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b="0" i="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需要改变传统的讲座管理、组织与用户的参与习惯</a:t>
          </a:r>
          <a:endParaRPr lang="zh-CN" altLang="en-US" dirty="0"/>
        </a:p>
      </dgm:t>
    </dgm:pt>
    <dgm:pt modelId="{8613299E-CB4A-CA4D-A5DB-7101C95DF2EA}" type="parTrans" cxnId="{B449C6E1-278B-8548-96EB-492C6A5B4B0F}">
      <dgm:prSet/>
      <dgm:spPr/>
      <dgm:t>
        <a:bodyPr/>
        <a:lstStyle/>
        <a:p>
          <a:endParaRPr lang="zh-CN" altLang="en-US"/>
        </a:p>
      </dgm:t>
    </dgm:pt>
    <dgm:pt modelId="{D82B152F-89E7-6349-B377-7A91FECC8A8D}" type="sibTrans" cxnId="{B449C6E1-278B-8548-96EB-492C6A5B4B0F}">
      <dgm:prSet/>
      <dgm:spPr/>
      <dgm:t>
        <a:bodyPr/>
        <a:lstStyle/>
        <a:p>
          <a:endParaRPr lang="zh-CN" altLang="en-US"/>
        </a:p>
      </dgm:t>
    </dgm:pt>
    <dgm:pt modelId="{5CA64F68-3B29-A843-AE6C-6CF1BCD3A2F4}" type="pres">
      <dgm:prSet presAssocID="{13E7AF4C-4E2B-A945-A750-A19BD6851C7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B2519F-A7A0-CC49-A00D-B70385F73D90}" type="pres">
      <dgm:prSet presAssocID="{13E7AF4C-4E2B-A945-A750-A19BD6851C71}" presName="matrix" presStyleCnt="0"/>
      <dgm:spPr/>
    </dgm:pt>
    <dgm:pt modelId="{5CE1424E-7345-E341-9252-4620787870F9}" type="pres">
      <dgm:prSet presAssocID="{13E7AF4C-4E2B-A945-A750-A19BD6851C71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F3ED2B4-1977-9547-B3AA-BEF96BD5D938}" type="pres">
      <dgm:prSet presAssocID="{13E7AF4C-4E2B-A945-A750-A19BD6851C7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F7679-1036-9B4A-ACCC-462280C6053B}" type="pres">
      <dgm:prSet presAssocID="{13E7AF4C-4E2B-A945-A750-A19BD6851C71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FCFCD409-78C2-3D4B-B6F6-005EA9346E74}" type="pres">
      <dgm:prSet presAssocID="{13E7AF4C-4E2B-A945-A750-A19BD6851C7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BC7F1-5254-3E44-9607-A1F64C80FAF7}" type="pres">
      <dgm:prSet presAssocID="{13E7AF4C-4E2B-A945-A750-A19BD6851C71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C0E574FF-0B80-B641-9ABF-D47E28B02FCD}" type="pres">
      <dgm:prSet presAssocID="{13E7AF4C-4E2B-A945-A750-A19BD6851C7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48AD9E-B47D-B34C-9A62-678176852FD3}" type="pres">
      <dgm:prSet presAssocID="{13E7AF4C-4E2B-A945-A750-A19BD6851C71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838AEA3D-6C79-8F40-9195-3DC15FC107B8}" type="pres">
      <dgm:prSet presAssocID="{13E7AF4C-4E2B-A945-A750-A19BD6851C7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910FC-E1D6-B84B-A89B-A2D75F87330F}" type="pres">
      <dgm:prSet presAssocID="{13E7AF4C-4E2B-A945-A750-A19BD6851C7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A991B1-C577-4A40-ABC9-247B14A4C6F3}" type="presOf" srcId="{A0A9BB06-69BE-4E40-9E8C-EC2822A1E4FD}" destId="{838AEA3D-6C79-8F40-9195-3DC15FC107B8}" srcOrd="1" destOrd="0" presId="urn:microsoft.com/office/officeart/2005/8/layout/matrix1"/>
    <dgm:cxn modelId="{FAF411FE-8DB0-C747-8F4A-77E9452B89E6}" srcId="{13E7AF4C-4E2B-A945-A750-A19BD6851C71}" destId="{DD381D28-0964-8648-BD29-F324F94A082A}" srcOrd="0" destOrd="0" parTransId="{7818B6D3-549C-824B-B4D3-E1A1802764BF}" sibTransId="{EF935065-A211-4B4D-BBD7-FF0BC43E7D5E}"/>
    <dgm:cxn modelId="{18086893-576C-5548-BE23-A9F8655C3AAB}" srcId="{DD381D28-0964-8648-BD29-F324F94A082A}" destId="{459BC029-A9E6-EF47-9BBE-4B50B7CEA5D6}" srcOrd="0" destOrd="0" parTransId="{07D38213-6F4C-D649-915F-637695BD8E99}" sibTransId="{CD434768-2978-6F48-B166-879BB5CA4694}"/>
    <dgm:cxn modelId="{B449C6E1-278B-8548-96EB-492C6A5B4B0F}" srcId="{DD381D28-0964-8648-BD29-F324F94A082A}" destId="{A0A9BB06-69BE-4E40-9E8C-EC2822A1E4FD}" srcOrd="3" destOrd="0" parTransId="{8613299E-CB4A-CA4D-A5DB-7101C95DF2EA}" sibTransId="{D82B152F-89E7-6349-B377-7A91FECC8A8D}"/>
    <dgm:cxn modelId="{8D78D8D8-BC01-384D-9D0C-3F83072C00FA}" type="presOf" srcId="{13E7AF4C-4E2B-A945-A750-A19BD6851C71}" destId="{5CA64F68-3B29-A843-AE6C-6CF1BCD3A2F4}" srcOrd="0" destOrd="0" presId="urn:microsoft.com/office/officeart/2005/8/layout/matrix1"/>
    <dgm:cxn modelId="{605A0BA8-4E93-8141-84BC-EFF30E8EC6EC}" srcId="{DD381D28-0964-8648-BD29-F324F94A082A}" destId="{5CCBAAED-E497-AB45-80EB-79D7E12AF27A}" srcOrd="2" destOrd="0" parTransId="{028B0DE7-3549-7349-A8D2-CC24E404B0C3}" sibTransId="{6AF01FDE-DCDF-F848-910C-F11C315D9983}"/>
    <dgm:cxn modelId="{6EDEF34D-6EBA-194F-8C77-E534FE08BD0D}" type="presOf" srcId="{5CCBAAED-E497-AB45-80EB-79D7E12AF27A}" destId="{32FBC7F1-5254-3E44-9607-A1F64C80FAF7}" srcOrd="0" destOrd="0" presId="urn:microsoft.com/office/officeart/2005/8/layout/matrix1"/>
    <dgm:cxn modelId="{49463628-A91E-2C41-B1F9-AA7A80979A30}" type="presOf" srcId="{459BC029-A9E6-EF47-9BBE-4B50B7CEA5D6}" destId="{CF3ED2B4-1977-9547-B3AA-BEF96BD5D938}" srcOrd="1" destOrd="0" presId="urn:microsoft.com/office/officeart/2005/8/layout/matrix1"/>
    <dgm:cxn modelId="{E085F887-D354-7C47-BFEE-D42F2239F98B}" type="presOf" srcId="{459BC029-A9E6-EF47-9BBE-4B50B7CEA5D6}" destId="{5CE1424E-7345-E341-9252-4620787870F9}" srcOrd="0" destOrd="0" presId="urn:microsoft.com/office/officeart/2005/8/layout/matrix1"/>
    <dgm:cxn modelId="{9B885CB4-EBDA-6443-B435-53CE4BE45C01}" srcId="{DD381D28-0964-8648-BD29-F324F94A082A}" destId="{370F7DA3-3462-B94C-869F-3E9550876225}" srcOrd="1" destOrd="0" parTransId="{205DEAFB-736E-784B-AFEB-F3B904C9E988}" sibTransId="{8F314AA2-F760-CC40-9964-90E4C5A7B3FC}"/>
    <dgm:cxn modelId="{4E864379-7015-5C40-8489-88A6419EFAB5}" type="presOf" srcId="{A0A9BB06-69BE-4E40-9E8C-EC2822A1E4FD}" destId="{7B48AD9E-B47D-B34C-9A62-678176852FD3}" srcOrd="0" destOrd="0" presId="urn:microsoft.com/office/officeart/2005/8/layout/matrix1"/>
    <dgm:cxn modelId="{BD9A3182-1427-924F-B6BA-30EA7473BFD7}" type="presOf" srcId="{370F7DA3-3462-B94C-869F-3E9550876225}" destId="{FCFCD409-78C2-3D4B-B6F6-005EA9346E74}" srcOrd="1" destOrd="0" presId="urn:microsoft.com/office/officeart/2005/8/layout/matrix1"/>
    <dgm:cxn modelId="{D7ED444E-F675-6C4D-A5FB-54A68B28525A}" type="presOf" srcId="{5CCBAAED-E497-AB45-80EB-79D7E12AF27A}" destId="{C0E574FF-0B80-B641-9ABF-D47E28B02FCD}" srcOrd="1" destOrd="0" presId="urn:microsoft.com/office/officeart/2005/8/layout/matrix1"/>
    <dgm:cxn modelId="{8958A172-CDAD-3241-A30E-BABF5C17EEBC}" type="presOf" srcId="{DD381D28-0964-8648-BD29-F324F94A082A}" destId="{1D5910FC-E1D6-B84B-A89B-A2D75F87330F}" srcOrd="0" destOrd="0" presId="urn:microsoft.com/office/officeart/2005/8/layout/matrix1"/>
    <dgm:cxn modelId="{62B21ED1-F744-6346-A3C2-5AFBFF8EE567}" type="presOf" srcId="{370F7DA3-3462-B94C-869F-3E9550876225}" destId="{BFBF7679-1036-9B4A-ACCC-462280C6053B}" srcOrd="0" destOrd="0" presId="urn:microsoft.com/office/officeart/2005/8/layout/matrix1"/>
    <dgm:cxn modelId="{05C6968D-A165-2E46-9838-55CBD69C0602}" type="presParOf" srcId="{5CA64F68-3B29-A843-AE6C-6CF1BCD3A2F4}" destId="{7CB2519F-A7A0-CC49-A00D-B70385F73D90}" srcOrd="0" destOrd="0" presId="urn:microsoft.com/office/officeart/2005/8/layout/matrix1"/>
    <dgm:cxn modelId="{218FCBD8-EA23-0D4F-B56C-4B09C986564A}" type="presParOf" srcId="{7CB2519F-A7A0-CC49-A00D-B70385F73D90}" destId="{5CE1424E-7345-E341-9252-4620787870F9}" srcOrd="0" destOrd="0" presId="urn:microsoft.com/office/officeart/2005/8/layout/matrix1"/>
    <dgm:cxn modelId="{028BA8F3-E92A-D54C-A6CA-8F6289D972EE}" type="presParOf" srcId="{7CB2519F-A7A0-CC49-A00D-B70385F73D90}" destId="{CF3ED2B4-1977-9547-B3AA-BEF96BD5D938}" srcOrd="1" destOrd="0" presId="urn:microsoft.com/office/officeart/2005/8/layout/matrix1"/>
    <dgm:cxn modelId="{7BDA95EC-71DA-0E4D-ADB7-8D49E0038693}" type="presParOf" srcId="{7CB2519F-A7A0-CC49-A00D-B70385F73D90}" destId="{BFBF7679-1036-9B4A-ACCC-462280C6053B}" srcOrd="2" destOrd="0" presId="urn:microsoft.com/office/officeart/2005/8/layout/matrix1"/>
    <dgm:cxn modelId="{3188770B-A920-1C4F-89C4-99311F1BCA0F}" type="presParOf" srcId="{7CB2519F-A7A0-CC49-A00D-B70385F73D90}" destId="{FCFCD409-78C2-3D4B-B6F6-005EA9346E74}" srcOrd="3" destOrd="0" presId="urn:microsoft.com/office/officeart/2005/8/layout/matrix1"/>
    <dgm:cxn modelId="{DC63992A-B745-1C4D-86FC-59D19E957D66}" type="presParOf" srcId="{7CB2519F-A7A0-CC49-A00D-B70385F73D90}" destId="{32FBC7F1-5254-3E44-9607-A1F64C80FAF7}" srcOrd="4" destOrd="0" presId="urn:microsoft.com/office/officeart/2005/8/layout/matrix1"/>
    <dgm:cxn modelId="{9BBB367B-644B-D14D-98B8-ABF98B196922}" type="presParOf" srcId="{7CB2519F-A7A0-CC49-A00D-B70385F73D90}" destId="{C0E574FF-0B80-B641-9ABF-D47E28B02FCD}" srcOrd="5" destOrd="0" presId="urn:microsoft.com/office/officeart/2005/8/layout/matrix1"/>
    <dgm:cxn modelId="{0E961AC2-4882-2745-867E-0E8506A7288C}" type="presParOf" srcId="{7CB2519F-A7A0-CC49-A00D-B70385F73D90}" destId="{7B48AD9E-B47D-B34C-9A62-678176852FD3}" srcOrd="6" destOrd="0" presId="urn:microsoft.com/office/officeart/2005/8/layout/matrix1"/>
    <dgm:cxn modelId="{07CF39ED-757D-714A-A26B-170D9F48926E}" type="presParOf" srcId="{7CB2519F-A7A0-CC49-A00D-B70385F73D90}" destId="{838AEA3D-6C79-8F40-9195-3DC15FC107B8}" srcOrd="7" destOrd="0" presId="urn:microsoft.com/office/officeart/2005/8/layout/matrix1"/>
    <dgm:cxn modelId="{6C86BB30-A755-9340-9296-FC1A7A86701C}" type="presParOf" srcId="{5CA64F68-3B29-A843-AE6C-6CF1BCD3A2F4}" destId="{1D5910FC-E1D6-B84B-A89B-A2D75F87330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E09D5-73D5-8549-A486-274D2F61B00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rgbClr val="7CC94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E61AD-E580-B447-9B0E-637770FB2378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i="0" kern="1200" dirty="0" smtClean="0">
              <a:latin typeface="Heiti SC Light" charset="-122"/>
              <a:ea typeface="Heiti SC Light" charset="-122"/>
              <a:cs typeface="Heiti SC Light" charset="-122"/>
            </a:rPr>
            <a:t>听众热情容易消减</a:t>
          </a:r>
          <a:endParaRPr lang="zh-CN" altLang="en-US" sz="3200" b="0" i="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610504" y="416587"/>
        <a:ext cx="7440913" cy="833607"/>
      </dsp:txXfrm>
    </dsp:sp>
    <dsp:sp modelId="{29FFE18F-45C1-D649-8FB7-6C1897B6A55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CC94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051F4-CA03-544D-A7A4-98FF4F310D0B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i="0" kern="1200" dirty="0" smtClean="0">
              <a:latin typeface="Heiti SC Light" charset="-122"/>
              <a:ea typeface="Heiti SC Light" charset="-122"/>
              <a:cs typeface="Heiti SC Light" charset="-122"/>
            </a:rPr>
            <a:t>讲座资源的分发和获取效率低</a:t>
          </a:r>
          <a:endParaRPr lang="zh-CN" altLang="en-US" sz="3200" b="0" i="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1088431" y="1667215"/>
        <a:ext cx="6962986" cy="833607"/>
      </dsp:txXfrm>
    </dsp:sp>
    <dsp:sp modelId="{2A272C0E-3455-C84E-81D1-50F7DFB151B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CC94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43327-E528-A949-BE5C-20B840E4DFEC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i="0" kern="1200" dirty="0" smtClean="0">
              <a:latin typeface="Heiti SC Light" charset="-122"/>
              <a:ea typeface="Heiti SC Light" charset="-122"/>
              <a:cs typeface="Heiti SC Light" charset="-122"/>
            </a:rPr>
            <a:t>讲座的交互环节待改善</a:t>
          </a:r>
          <a:endParaRPr lang="zh-CN" altLang="en-US" sz="3200" b="0" i="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1088431" y="2917843"/>
        <a:ext cx="6962986" cy="833607"/>
      </dsp:txXfrm>
    </dsp:sp>
    <dsp:sp modelId="{6442F091-9B0E-074D-ADD3-31B04AF8420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CC94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C2E06-3866-0140-8A7C-8F0D9B831B5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i="0" kern="1200" dirty="0" smtClean="0">
              <a:latin typeface="Heiti SC Light" charset="-122"/>
              <a:ea typeface="Heiti SC Light" charset="-122"/>
              <a:cs typeface="Heiti SC Light" charset="-122"/>
            </a:rPr>
            <a:t>工作人员的管理形式不灵活</a:t>
          </a:r>
          <a:endParaRPr lang="zh-CN" altLang="en-US" sz="3200" b="0" i="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610504" y="4168472"/>
        <a:ext cx="7440913" cy="833607"/>
      </dsp:txXfrm>
    </dsp:sp>
    <dsp:sp modelId="{0CC5C481-6271-3F45-BD15-8E8AB59FC76B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CC94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1424E-7345-E341-9252-4620787870F9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41ADF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支持</a:t>
          </a:r>
          <a:r>
            <a:rPr lang="en-US" altLang="zh-CN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Win/Mac/Android/iOS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跨平台操作，受众广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使用浏览器即可使用全部功能，无需安装客户端</a:t>
          </a:r>
        </a:p>
      </dsp:txBody>
      <dsp:txXfrm rot="5400000">
        <a:off x="-1" y="1"/>
        <a:ext cx="4064000" cy="2032000"/>
      </dsp:txXfrm>
    </dsp:sp>
    <dsp:sp modelId="{BFBF7679-1036-9B4A-ACCC-462280C6053B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在讲座等特定场景下产生用户粘度</a:t>
          </a:r>
          <a:endParaRPr lang="en-US" altLang="zh-CN" sz="2000" b="0" i="0" kern="1200" baseline="0" smtClean="0">
            <a:solidFill>
              <a:schemeClr val="bg1"/>
            </a:solidFill>
            <a:latin typeface="Heiti SC Light" charset="-122"/>
            <a:ea typeface="Heiti SC Light" charset="-122"/>
            <a:cs typeface="Heiti SC Light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讲座现场需要有网络覆盖</a:t>
          </a:r>
          <a:endParaRPr lang="en-US" altLang="zh-CN" sz="2000" b="0" i="0" kern="1200" baseline="0" smtClean="0">
            <a:solidFill>
              <a:schemeClr val="bg1"/>
            </a:solidFill>
            <a:latin typeface="Heiti SC Light" charset="-122"/>
            <a:ea typeface="Heiti SC Light" charset="-122"/>
            <a:cs typeface="Heiti SC Light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4064000" y="0"/>
        <a:ext cx="4064000" cy="2032000"/>
      </dsp:txXfrm>
    </dsp:sp>
    <dsp:sp modelId="{32FBC7F1-5254-3E44-9607-A1F64C80FA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7CC94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目前市场上尚无此类软件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</a:t>
          </a:r>
          <a:r>
            <a:rPr lang="zh-CN" altLang="en-US" sz="2000" b="0" i="0" kern="1200" baseline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学校、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企业等组织机构需要经常举办讲座、宣讲会等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颠覆传统讲座组织秩序与用户参与形式</a:t>
          </a:r>
          <a:endParaRPr lang="zh-CN" altLang="en-US" sz="2000" kern="1200" dirty="0"/>
        </a:p>
      </dsp:txBody>
      <dsp:txXfrm rot="10800000">
        <a:off x="0" y="3386666"/>
        <a:ext cx="4064000" cy="2032000"/>
      </dsp:txXfrm>
    </dsp:sp>
    <dsp:sp modelId="{7B48AD9E-B47D-B34C-9A62-678176852FD3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41ADF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-</a:t>
          </a:r>
          <a:r>
            <a:rPr lang="zh-CN" altLang="en-US" sz="2000" b="0" i="0" kern="1200" baseline="0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rPr>
            <a:t> 需要改变传统的讲座管理、组织与用户的参与习惯</a:t>
          </a:r>
          <a:endParaRPr lang="zh-CN" altLang="en-US" sz="2000" kern="1200" dirty="0"/>
        </a:p>
      </dsp:txBody>
      <dsp:txXfrm rot="-5400000">
        <a:off x="4063999" y="3386666"/>
        <a:ext cx="4064000" cy="2032000"/>
      </dsp:txXfrm>
    </dsp:sp>
    <dsp:sp modelId="{1D5910FC-E1D6-B84B-A89B-A2D75F87330F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0C254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bg1"/>
              </a:solidFill>
            </a:rPr>
            <a:t>SWOT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66477-B29E-B547-B9EA-622AA1627A1E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F957-A51A-D14E-9140-82FD33958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F957-A51A-D14E-9140-82FD3395839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F957-A51A-D14E-9140-82FD3395839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84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F957-A51A-D14E-9140-82FD3395839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34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F957-A51A-D14E-9140-82FD339583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1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F957-A51A-D14E-9140-82FD3395839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40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8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4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77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8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9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6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7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10C4-92DE-5843-AEB5-3A8114230AC3}" type="datetimeFigureOut">
              <a:rPr kumimoji="1" lang="zh-CN" altLang="en-US" smtClean="0"/>
              <a:t>2016/4/26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A919-5A90-2D45-94AE-13B03FC3F4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3202"/>
            <a:ext cx="12192001" cy="70612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245327"/>
            <a:ext cx="12192000" cy="7103327"/>
          </a:xfrm>
          <a:prstGeom prst="rect">
            <a:avLst/>
          </a:prstGeom>
          <a:solidFill>
            <a:srgbClr val="163A6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9252" y="1240347"/>
            <a:ext cx="9144000" cy="2387600"/>
          </a:xfrm>
        </p:spPr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快享</a:t>
            </a:r>
            <a:r>
              <a:rPr kumimoji="1" lang="en-US" altLang="zh-CN" sz="2400" i="1" dirty="0" err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QuickShare</a:t>
            </a:r>
            <a:endParaRPr kumimoji="1" lang="zh-CN" altLang="en-US" i="1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dirty="0" smtClean="0">
                <a:solidFill>
                  <a:schemeClr val="bg1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致力于改善讲座用户体验</a:t>
            </a:r>
            <a:endParaRPr kumimoji="1" lang="zh-CN" altLang="en-US" sz="2000" dirty="0">
              <a:solidFill>
                <a:schemeClr val="bg1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5290" y="2831691"/>
            <a:ext cx="98323" cy="1091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808" y="348948"/>
            <a:ext cx="15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chemeClr val="bg1">
                    <a:lumMod val="8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产品展示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8" y="1052945"/>
            <a:ext cx="6760585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5"/>
          <a:stretch/>
        </p:blipFill>
        <p:spPr>
          <a:xfrm>
            <a:off x="7550485" y="1052945"/>
            <a:ext cx="4271031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05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808" y="348948"/>
            <a:ext cx="15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chemeClr val="bg1">
                    <a:lumMod val="8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产品展示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8" y="1052945"/>
            <a:ext cx="6760585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1"/>
          <a:stretch/>
        </p:blipFill>
        <p:spPr>
          <a:xfrm>
            <a:off x="7467599" y="1052944"/>
            <a:ext cx="4265199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2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808" y="348948"/>
            <a:ext cx="15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chemeClr val="bg1">
                    <a:lumMod val="8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产品展示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8" y="1052944"/>
            <a:ext cx="6760585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8"/>
          <a:stretch/>
        </p:blipFill>
        <p:spPr>
          <a:xfrm>
            <a:off x="7495308" y="1052944"/>
            <a:ext cx="4264690" cy="480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20585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5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7311" y="2683239"/>
            <a:ext cx="526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solidFill>
                  <a:srgbClr val="7CC946"/>
                </a:solidFill>
                <a:latin typeface="Heiti SC Light" charset="-122"/>
                <a:ea typeface="Heiti SC Light" charset="-122"/>
                <a:cs typeface="Heiti SC Light" charset="-122"/>
              </a:rPr>
              <a:t>谢谢观看。</a:t>
            </a:r>
            <a:endParaRPr kumimoji="1" lang="zh-CN" altLang="en-US" sz="7200" dirty="0">
              <a:solidFill>
                <a:srgbClr val="7CC946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5546361" y="1993692"/>
            <a:ext cx="809469" cy="809469"/>
          </a:xfrm>
          <a:prstGeom prst="line">
            <a:avLst/>
          </a:prstGeom>
          <a:ln w="1238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4097311" y="3883568"/>
            <a:ext cx="407233" cy="407232"/>
          </a:xfrm>
          <a:prstGeom prst="line">
            <a:avLst/>
          </a:prstGeom>
          <a:ln w="1238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5897380" y="1723868"/>
            <a:ext cx="1079292" cy="1079293"/>
          </a:xfrm>
          <a:prstGeom prst="line">
            <a:avLst/>
          </a:prstGeom>
          <a:ln w="222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7535057" y="2338465"/>
            <a:ext cx="434715" cy="434716"/>
          </a:xfrm>
          <a:prstGeom prst="line">
            <a:avLst/>
          </a:prstGeom>
          <a:ln w="222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7383905" y="2365949"/>
            <a:ext cx="407233" cy="407232"/>
          </a:xfrm>
          <a:prstGeom prst="line">
            <a:avLst/>
          </a:prstGeom>
          <a:ln w="476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7127824" y="3808616"/>
            <a:ext cx="434715" cy="434716"/>
          </a:xfrm>
          <a:prstGeom prst="line">
            <a:avLst/>
          </a:prstGeom>
          <a:ln w="222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6976672" y="3836100"/>
            <a:ext cx="407233" cy="407232"/>
          </a:xfrm>
          <a:prstGeom prst="line">
            <a:avLst/>
          </a:prstGeom>
          <a:ln w="47625">
            <a:solidFill>
              <a:srgbClr val="7C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8180" y="4073343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便捷分享讲座资源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0703" y="4073343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Heiti SC Light" charset="-122"/>
                <a:ea typeface="Heiti SC Light" charset="-122"/>
                <a:cs typeface="Heiti SC Light" charset="-122"/>
              </a:rPr>
              <a:t>高效开展讲座管理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9292" y="407892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改善讲座交互环节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64848" y="4073343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促进听众参与热情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140306" y="2068643"/>
            <a:ext cx="1738859" cy="1738859"/>
            <a:chOff x="1395138" y="2038662"/>
            <a:chExt cx="1738859" cy="1738859"/>
          </a:xfrm>
        </p:grpSpPr>
        <p:sp>
          <p:nvSpPr>
            <p:cNvPr id="11" name="椭圆 10"/>
            <p:cNvSpPr/>
            <p:nvPr/>
          </p:nvSpPr>
          <p:spPr>
            <a:xfrm>
              <a:off x="1395138" y="2038662"/>
              <a:ext cx="1738859" cy="1738859"/>
            </a:xfrm>
            <a:prstGeom prst="ellipse">
              <a:avLst/>
            </a:prstGeom>
            <a:solidFill>
              <a:srgbClr val="41A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174" y="2517393"/>
              <a:ext cx="866056" cy="795563"/>
            </a:xfrm>
            <a:prstGeom prst="rect">
              <a:avLst/>
            </a:prstGeom>
          </p:spPr>
        </p:pic>
      </p:grpSp>
      <p:grpSp>
        <p:nvGrpSpPr>
          <p:cNvPr id="21" name="组 20"/>
          <p:cNvGrpSpPr/>
          <p:nvPr/>
        </p:nvGrpSpPr>
        <p:grpSpPr>
          <a:xfrm>
            <a:off x="3865863" y="2068642"/>
            <a:ext cx="1738859" cy="1738859"/>
            <a:chOff x="4019276" y="2038661"/>
            <a:chExt cx="1738859" cy="1738859"/>
          </a:xfrm>
        </p:grpSpPr>
        <p:sp>
          <p:nvSpPr>
            <p:cNvPr id="12" name="椭圆 11"/>
            <p:cNvSpPr/>
            <p:nvPr/>
          </p:nvSpPr>
          <p:spPr>
            <a:xfrm>
              <a:off x="4019276" y="2038661"/>
              <a:ext cx="1738859" cy="1738859"/>
            </a:xfrm>
            <a:prstGeom prst="ellipse">
              <a:avLst/>
            </a:prstGeom>
            <a:solidFill>
              <a:srgbClr val="7CC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524" y="2425755"/>
              <a:ext cx="1236361" cy="1038798"/>
            </a:xfrm>
            <a:prstGeom prst="rect">
              <a:avLst/>
            </a:prstGeom>
          </p:spPr>
        </p:pic>
      </p:grpSp>
      <p:grpSp>
        <p:nvGrpSpPr>
          <p:cNvPr id="20" name="组 19"/>
          <p:cNvGrpSpPr/>
          <p:nvPr/>
        </p:nvGrpSpPr>
        <p:grpSpPr>
          <a:xfrm>
            <a:off x="6591420" y="2068641"/>
            <a:ext cx="1738859" cy="1738859"/>
            <a:chOff x="6795542" y="2038660"/>
            <a:chExt cx="1738859" cy="1738859"/>
          </a:xfrm>
        </p:grpSpPr>
        <p:sp>
          <p:nvSpPr>
            <p:cNvPr id="13" name="椭圆 12"/>
            <p:cNvSpPr/>
            <p:nvPr/>
          </p:nvSpPr>
          <p:spPr>
            <a:xfrm>
              <a:off x="6795542" y="2038660"/>
              <a:ext cx="1738859" cy="1738859"/>
            </a:xfrm>
            <a:prstGeom prst="ellipse">
              <a:avLst/>
            </a:prstGeom>
            <a:solidFill>
              <a:srgbClr val="1E4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9974" y="2260512"/>
              <a:ext cx="1609994" cy="1295151"/>
            </a:xfrm>
            <a:prstGeom prst="rect">
              <a:avLst/>
            </a:prstGeom>
          </p:spPr>
        </p:pic>
      </p:grpSp>
      <p:grpSp>
        <p:nvGrpSpPr>
          <p:cNvPr id="19" name="组 18"/>
          <p:cNvGrpSpPr/>
          <p:nvPr/>
        </p:nvGrpSpPr>
        <p:grpSpPr>
          <a:xfrm>
            <a:off x="9316976" y="2068640"/>
            <a:ext cx="1738859" cy="1738859"/>
            <a:chOff x="9571808" y="2038659"/>
            <a:chExt cx="1738859" cy="1738859"/>
          </a:xfrm>
        </p:grpSpPr>
        <p:sp>
          <p:nvSpPr>
            <p:cNvPr id="14" name="椭圆 13"/>
            <p:cNvSpPr/>
            <p:nvPr/>
          </p:nvSpPr>
          <p:spPr>
            <a:xfrm>
              <a:off x="9571808" y="2038659"/>
              <a:ext cx="1738859" cy="1738859"/>
            </a:xfrm>
            <a:prstGeom prst="ellipse">
              <a:avLst/>
            </a:prstGeom>
            <a:solidFill>
              <a:srgbClr val="8CD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2112" y="2425755"/>
              <a:ext cx="1138250" cy="1109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4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8623" y="957331"/>
            <a:ext cx="4943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 smtClean="0">
                <a:solidFill>
                  <a:srgbClr val="1E4C85"/>
                </a:solidFill>
                <a:latin typeface="Heiti SC Medium" charset="-128"/>
                <a:ea typeface="Heiti SC Medium" charset="-128"/>
                <a:cs typeface="Heiti SC Medium" charset="-128"/>
              </a:rPr>
              <a:t>项目团队</a:t>
            </a:r>
            <a:endParaRPr kumimoji="1" lang="zh-CN" altLang="en-US" sz="8000" b="1" dirty="0">
              <a:solidFill>
                <a:srgbClr val="1E4C85"/>
              </a:solidFill>
              <a:latin typeface="Heiti SC Medium" charset="-128"/>
              <a:ea typeface="Heiti SC Medium" charset="-128"/>
              <a:cs typeface="Heiti SC Medium" charset="-128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9127337" y="4303373"/>
            <a:ext cx="2281236" cy="769442"/>
            <a:chOff x="1490664" y="790159"/>
            <a:chExt cx="2281236" cy="769442"/>
          </a:xfrm>
        </p:grpSpPr>
        <p:sp>
          <p:nvSpPr>
            <p:cNvPr id="7" name="文本框 6"/>
            <p:cNvSpPr txBox="1"/>
            <p:nvPr/>
          </p:nvSpPr>
          <p:spPr>
            <a:xfrm>
              <a:off x="1490664" y="1251824"/>
              <a:ext cx="228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UI/UX</a:t>
              </a:r>
              <a:r>
                <a:rPr kumimoji="1"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 设计师 </a:t>
              </a:r>
              <a:r>
                <a:rPr lang="en-US" altLang="zh-CN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×</a:t>
              </a:r>
              <a:r>
                <a:rPr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 前端开发</a:t>
              </a:r>
              <a:endParaRPr kumimoji="1" lang="zh-CN" altLang="en-US" sz="1400" dirty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90664" y="790159"/>
              <a:ext cx="198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李宇捷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329368" y="2860708"/>
            <a:ext cx="2281236" cy="769442"/>
            <a:chOff x="1490664" y="790159"/>
            <a:chExt cx="2281236" cy="769442"/>
          </a:xfrm>
        </p:grpSpPr>
        <p:sp>
          <p:nvSpPr>
            <p:cNvPr id="11" name="文本框 10"/>
            <p:cNvSpPr txBox="1"/>
            <p:nvPr/>
          </p:nvSpPr>
          <p:spPr>
            <a:xfrm>
              <a:off x="1490664" y="1251824"/>
              <a:ext cx="228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后端开发工程师</a:t>
              </a:r>
              <a:endParaRPr kumimoji="1" lang="zh-CN" altLang="en-US" sz="1400" dirty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90664" y="790159"/>
              <a:ext cx="198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廖卢神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548065" y="4303373"/>
            <a:ext cx="2281236" cy="769442"/>
            <a:chOff x="1490664" y="790159"/>
            <a:chExt cx="2281236" cy="769442"/>
          </a:xfrm>
        </p:grpSpPr>
        <p:sp>
          <p:nvSpPr>
            <p:cNvPr id="14" name="文本框 13"/>
            <p:cNvSpPr txBox="1"/>
            <p:nvPr/>
          </p:nvSpPr>
          <p:spPr>
            <a:xfrm>
              <a:off x="1490664" y="1251824"/>
              <a:ext cx="228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产品经理</a:t>
              </a:r>
              <a:endParaRPr kumimoji="1" lang="zh-CN" altLang="en-US" sz="1400" dirty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90664" y="790159"/>
              <a:ext cx="198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许瑞嘉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9127337" y="2860708"/>
            <a:ext cx="2281236" cy="769442"/>
            <a:chOff x="1490664" y="790159"/>
            <a:chExt cx="2281236" cy="769442"/>
          </a:xfrm>
        </p:grpSpPr>
        <p:sp>
          <p:nvSpPr>
            <p:cNvPr id="17" name="文本框 16"/>
            <p:cNvSpPr txBox="1"/>
            <p:nvPr/>
          </p:nvSpPr>
          <p:spPr>
            <a:xfrm>
              <a:off x="1490664" y="1251824"/>
              <a:ext cx="228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前端开发工程师</a:t>
              </a:r>
              <a:endParaRPr kumimoji="1" lang="zh-CN" altLang="en-US" sz="1400" dirty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90664" y="790159"/>
              <a:ext cx="198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黄钦开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6329368" y="4303373"/>
            <a:ext cx="2281236" cy="769442"/>
            <a:chOff x="1490664" y="790159"/>
            <a:chExt cx="2281236" cy="769442"/>
          </a:xfrm>
        </p:grpSpPr>
        <p:sp>
          <p:nvSpPr>
            <p:cNvPr id="20" name="文本框 19"/>
            <p:cNvSpPr txBox="1"/>
            <p:nvPr/>
          </p:nvSpPr>
          <p:spPr>
            <a:xfrm>
              <a:off x="1490664" y="1251824"/>
              <a:ext cx="228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1ADF9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项目经理</a:t>
              </a:r>
              <a:endParaRPr kumimoji="1" lang="zh-CN" altLang="en-US" sz="1400" dirty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90664" y="790159"/>
              <a:ext cx="198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江剑锋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0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24892103"/>
              </p:ext>
            </p:extLst>
          </p:nvPr>
        </p:nvGraphicFramePr>
        <p:xfrm>
          <a:off x="2815771" y="7033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39818" y="2139042"/>
            <a:ext cx="615553" cy="2547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7CC946"/>
                </a:solidFill>
                <a:latin typeface="Heiti SC Light" charset="-122"/>
                <a:ea typeface="Heiti SC Light" charset="-122"/>
                <a:cs typeface="Heiti SC Light" charset="-122"/>
              </a:rPr>
              <a:t>传统讲座现状</a:t>
            </a:r>
            <a:endParaRPr kumimoji="1" lang="zh-CN" altLang="en-US" sz="2800" b="1" dirty="0">
              <a:solidFill>
                <a:srgbClr val="7CC946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3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C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601572"/>
            <a:ext cx="481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solidFill>
                  <a:srgbClr val="B5EFAC"/>
                </a:solidFill>
                <a:latin typeface="Heiti SC Light" charset="-122"/>
                <a:ea typeface="Heiti SC Light" charset="-122"/>
                <a:cs typeface="Heiti SC Light" charset="-122"/>
              </a:rPr>
              <a:t>会议管理员</a:t>
            </a:r>
            <a:endParaRPr kumimoji="1" lang="zh-CN" altLang="en-US" sz="7200" dirty="0">
              <a:solidFill>
                <a:srgbClr val="B5EFAC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914400" y="2271198"/>
            <a:ext cx="4000501" cy="1323439"/>
            <a:chOff x="783771" y="1993612"/>
            <a:chExt cx="4000501" cy="1323439"/>
          </a:xfrm>
        </p:grpSpPr>
        <p:sp>
          <p:nvSpPr>
            <p:cNvPr id="6" name="文本框 5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浏览并检测会议状况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7043057" y="2271198"/>
            <a:ext cx="4000501" cy="1323439"/>
            <a:chOff x="783771" y="1993612"/>
            <a:chExt cx="4000501" cy="1323439"/>
          </a:xfrm>
        </p:grpSpPr>
        <p:sp>
          <p:nvSpPr>
            <p:cNvPr id="12" name="文本框 11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浏览并响应听众反馈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14400" y="4063932"/>
            <a:ext cx="4000501" cy="1323439"/>
            <a:chOff x="783771" y="1993612"/>
            <a:chExt cx="4000501" cy="1323439"/>
          </a:xfrm>
        </p:grpSpPr>
        <p:sp>
          <p:nvSpPr>
            <p:cNvPr id="15" name="文本框 14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2858" y="2212226"/>
              <a:ext cx="3151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发布交互</a:t>
              </a:r>
              <a:r>
                <a:rPr kumimoji="1" lang="zh-CN" altLang="en-US" sz="240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任务并搜集结果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43057" y="4063932"/>
            <a:ext cx="4000501" cy="1323439"/>
            <a:chOff x="783771" y="1993612"/>
            <a:chExt cx="4000501" cy="1323439"/>
          </a:xfrm>
        </p:grpSpPr>
        <p:sp>
          <p:nvSpPr>
            <p:cNvPr id="18" name="文本框 17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分享讲座资源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16870"/>
            <a:ext cx="3608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rgbClr val="8CD5F9"/>
                </a:solidFill>
                <a:latin typeface="Heiti SC Light" charset="-122"/>
                <a:ea typeface="Heiti SC Light" charset="-122"/>
                <a:cs typeface="Heiti SC Light" charset="-122"/>
              </a:rPr>
              <a:t>听众</a:t>
            </a:r>
            <a:endParaRPr kumimoji="1" lang="zh-CN" altLang="en-US" sz="8000" dirty="0">
              <a:solidFill>
                <a:srgbClr val="8CD5F9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914400" y="2271198"/>
            <a:ext cx="4000501" cy="1323439"/>
            <a:chOff x="783771" y="1993612"/>
            <a:chExt cx="4000501" cy="1323439"/>
          </a:xfrm>
        </p:grpSpPr>
        <p:sp>
          <p:nvSpPr>
            <p:cNvPr id="6" name="文本框 5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浏览并分享观点心得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7043057" y="2271198"/>
            <a:ext cx="4000501" cy="1323439"/>
            <a:chOff x="783771" y="1993612"/>
            <a:chExt cx="4000501" cy="1323439"/>
          </a:xfrm>
        </p:grpSpPr>
        <p:sp>
          <p:nvSpPr>
            <p:cNvPr id="12" name="文本框 11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便捷地获取讲座资源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14400" y="4063932"/>
            <a:ext cx="4000501" cy="1323439"/>
            <a:chOff x="783771" y="1993612"/>
            <a:chExt cx="4000501" cy="1323439"/>
          </a:xfrm>
        </p:grpSpPr>
        <p:sp>
          <p:nvSpPr>
            <p:cNvPr id="15" name="文本框 14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2858" y="2424497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参与</a:t>
              </a:r>
              <a:r>
                <a:rPr kumimoji="1" lang="zh-CN" altLang="en-US" sz="240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讲座交互环节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43057" y="4063932"/>
            <a:ext cx="4000501" cy="1323439"/>
            <a:chOff x="783771" y="1993612"/>
            <a:chExt cx="4000501" cy="1323439"/>
          </a:xfrm>
        </p:grpSpPr>
        <p:sp>
          <p:nvSpPr>
            <p:cNvPr id="18" name="文本框 17"/>
            <p:cNvSpPr txBox="1"/>
            <p:nvPr/>
          </p:nvSpPr>
          <p:spPr>
            <a:xfrm>
              <a:off x="783771" y="1993612"/>
              <a:ext cx="1219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2858" y="2424498"/>
              <a:ext cx="315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bg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反馈讲座问题与困难</a:t>
              </a:r>
              <a:endParaRPr kumimoji="1" lang="zh-CN" altLang="en-US" sz="24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5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0983" y="1398190"/>
            <a:ext cx="6501986" cy="42783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9161" y="1696065"/>
            <a:ext cx="3923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rPr>
              <a:t>C/S</a:t>
            </a:r>
            <a:r>
              <a:rPr kumimoji="1" lang="zh-CN" altLang="en-US" sz="2800" dirty="0" smtClean="0">
                <a:solidFill>
                  <a:srgbClr val="41ADF9"/>
                </a:solidFill>
                <a:latin typeface="Heiti SC Light" charset="-122"/>
                <a:ea typeface="Heiti SC Light" charset="-122"/>
                <a:cs typeface="Heiti SC Light" charset="-122"/>
              </a:rPr>
              <a:t> 架构，跨平台兼容各主流浏览器</a:t>
            </a:r>
            <a:endParaRPr kumimoji="1" lang="zh-CN" altLang="en-US" sz="2800" dirty="0">
              <a:solidFill>
                <a:srgbClr val="41ADF9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9160" y="3030812"/>
            <a:ext cx="3923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前端采用 </a:t>
            </a:r>
            <a:r>
              <a:rPr kumimoji="1"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Vue.js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 作为 </a:t>
            </a:r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MVVM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 框架，保证效果流畅度</a:t>
            </a:r>
          </a:p>
          <a:p>
            <a:endParaRPr kumimoji="1" lang="zh-CN" altLang="en-US" sz="1600" dirty="0" smtClean="0">
              <a:solidFill>
                <a:schemeClr val="bg1">
                  <a:lumMod val="6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后端使用 </a:t>
            </a:r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 的 </a:t>
            </a:r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Flask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 框架作为 </a:t>
            </a:r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Web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 应用服务器</a:t>
            </a:r>
          </a:p>
          <a:p>
            <a:endParaRPr kumimoji="1" lang="zh-CN" altLang="en-US" sz="1600" dirty="0" smtClean="0">
              <a:solidFill>
                <a:schemeClr val="bg1">
                  <a:lumMod val="6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采用非关系型数据库 </a:t>
            </a:r>
            <a:r>
              <a:rPr kumimoji="1"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MongoDB</a:t>
            </a:r>
            <a:r>
              <a:rPr kumimoji="1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，保证数据读写的响应性</a:t>
            </a:r>
          </a:p>
        </p:txBody>
      </p:sp>
    </p:spTree>
    <p:extLst>
      <p:ext uri="{BB962C8B-B14F-4D97-AF65-F5344CB8AC3E}">
        <p14:creationId xmlns:p14="http://schemas.microsoft.com/office/powerpoint/2010/main" val="21286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5427" y="376657"/>
            <a:ext cx="15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chemeClr val="bg1">
                    <a:lumMod val="8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产品展示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9" y="1126166"/>
            <a:ext cx="2735709" cy="4865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2" y="1126166"/>
            <a:ext cx="2735709" cy="4865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15" y="1126166"/>
            <a:ext cx="2735709" cy="4865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4003993" y="3264458"/>
            <a:ext cx="689679" cy="462455"/>
          </a:xfrm>
          <a:prstGeom prst="rightArrow">
            <a:avLst/>
          </a:prstGeom>
          <a:solidFill>
            <a:srgbClr val="41A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514636" y="3264457"/>
            <a:ext cx="689679" cy="462455"/>
          </a:xfrm>
          <a:prstGeom prst="rightArrow">
            <a:avLst/>
          </a:prstGeom>
          <a:solidFill>
            <a:srgbClr val="41A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5427" y="376657"/>
            <a:ext cx="15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chemeClr val="bg1">
                    <a:lumMod val="8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产品展示</a:t>
            </a:r>
            <a:endParaRPr kumimoji="1" lang="zh-CN" altLang="en-US" sz="2000" dirty="0">
              <a:solidFill>
                <a:schemeClr val="bg1">
                  <a:lumMod val="8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20" y="1126166"/>
            <a:ext cx="2735709" cy="4865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4225666" y="3292127"/>
            <a:ext cx="689679" cy="462455"/>
          </a:xfrm>
          <a:prstGeom prst="rightArrow">
            <a:avLst/>
          </a:prstGeom>
          <a:solidFill>
            <a:srgbClr val="41A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763"/>
          <a:stretch/>
        </p:blipFill>
        <p:spPr>
          <a:xfrm>
            <a:off x="5249983" y="1006094"/>
            <a:ext cx="2482876" cy="2748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35"/>
          <a:stretch/>
        </p:blipFill>
        <p:spPr>
          <a:xfrm>
            <a:off x="5249983" y="3918763"/>
            <a:ext cx="2482877" cy="2122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19" y="1006094"/>
            <a:ext cx="2830945" cy="5035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03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277</Words>
  <Application>Microsoft Office PowerPoint</Application>
  <PresentationFormat>宽屏</PresentationFormat>
  <Paragraphs>66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Heiti SC Light</vt:lpstr>
      <vt:lpstr>Heiti SC Medium</vt:lpstr>
      <vt:lpstr>宋体</vt:lpstr>
      <vt:lpstr>Arial</vt:lpstr>
      <vt:lpstr>Calibri</vt:lpstr>
      <vt:lpstr>Calibri Light</vt:lpstr>
      <vt:lpstr>Office 主题</vt:lpstr>
      <vt:lpstr>快享QuickShare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快享</dc:title>
  <dc:creator>Microsoft Office 用户</dc:creator>
  <cp:lastModifiedBy>Rigel</cp:lastModifiedBy>
  <cp:revision>15</cp:revision>
  <dcterms:created xsi:type="dcterms:W3CDTF">2016-04-25T14:51:26Z</dcterms:created>
  <dcterms:modified xsi:type="dcterms:W3CDTF">2016-04-26T13:18:56Z</dcterms:modified>
</cp:coreProperties>
</file>