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0BDE7-881C-A298-B858-4DF19D6FFF38}" v="669" dt="2024-03-10T10:49:0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www.fns.usda.gov/school-meals/applying-free-and-reduced-price-school-meals" TargetMode="External"/><Relationship Id="rId1" Type="http://schemas.openxmlformats.org/officeDocument/2006/relationships/hyperlink" Target="http://www.cafoodbanks.org/" TargetMode="Externa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ns.usda.gov/school-meals/applying-free-and-reduced-price-school-meals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://www.cafoodbanks.org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4FCE0-F57A-4A76-A340-617052AC2F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2C10EC-A2AB-4C6D-8662-B7FE72982ECC}">
      <dgm:prSet/>
      <dgm:spPr/>
      <dgm:t>
        <a:bodyPr/>
        <a:lstStyle/>
        <a:p>
          <a:r>
            <a:rPr lang="en-GB"/>
            <a:t>We plan to integrate the chatbot with the backend LLM model. </a:t>
          </a:r>
          <a:endParaRPr lang="en-US"/>
        </a:p>
      </dgm:t>
    </dgm:pt>
    <dgm:pt modelId="{DD0F37A1-93EC-456F-88A4-52CE79B87901}" type="parTrans" cxnId="{B1608F46-1155-4EA5-84F9-8E53F6FC8592}">
      <dgm:prSet/>
      <dgm:spPr/>
      <dgm:t>
        <a:bodyPr/>
        <a:lstStyle/>
        <a:p>
          <a:endParaRPr lang="en-US"/>
        </a:p>
      </dgm:t>
    </dgm:pt>
    <dgm:pt modelId="{51DDBBB6-5395-4720-AC29-709283EFDF2C}" type="sibTrans" cxnId="{B1608F46-1155-4EA5-84F9-8E53F6FC8592}">
      <dgm:prSet/>
      <dgm:spPr/>
      <dgm:t>
        <a:bodyPr/>
        <a:lstStyle/>
        <a:p>
          <a:endParaRPr lang="en-US"/>
        </a:p>
      </dgm:t>
    </dgm:pt>
    <dgm:pt modelId="{8C94E614-319F-411E-8A9A-D3E9FA99377B}">
      <dgm:prSet/>
      <dgm:spPr/>
      <dgm:t>
        <a:bodyPr/>
        <a:lstStyle/>
        <a:p>
          <a:r>
            <a:rPr lang="en-GB"/>
            <a:t>We plan to get the google maps api and embed it to our model so that it can actually recommend users the nearest hospitals available. </a:t>
          </a:r>
          <a:endParaRPr lang="en-US"/>
        </a:p>
      </dgm:t>
    </dgm:pt>
    <dgm:pt modelId="{77B94B9A-1A92-4007-9512-8497C5C24814}" type="parTrans" cxnId="{6B7920DC-63A2-4C56-9E1F-64DED30F8EAD}">
      <dgm:prSet/>
      <dgm:spPr/>
      <dgm:t>
        <a:bodyPr/>
        <a:lstStyle/>
        <a:p>
          <a:endParaRPr lang="en-US"/>
        </a:p>
      </dgm:t>
    </dgm:pt>
    <dgm:pt modelId="{D0ABE2B1-BA8D-4FBA-9FEA-38C23EA3DFA5}" type="sibTrans" cxnId="{6B7920DC-63A2-4C56-9E1F-64DED30F8EAD}">
      <dgm:prSet/>
      <dgm:spPr/>
      <dgm:t>
        <a:bodyPr/>
        <a:lstStyle/>
        <a:p>
          <a:endParaRPr lang="en-US"/>
        </a:p>
      </dgm:t>
    </dgm:pt>
    <dgm:pt modelId="{65C61C85-E7A4-4247-B7FE-6F319148C018}">
      <dgm:prSet/>
      <dgm:spPr/>
      <dgm:t>
        <a:bodyPr/>
        <a:lstStyle/>
        <a:p>
          <a:r>
            <a:rPr lang="en-GB"/>
            <a:t>We plan to include the resources like Calfresh, </a:t>
          </a:r>
          <a:r>
            <a:rPr lang="en-GB">
              <a:hlinkClick xmlns:r="http://schemas.openxmlformats.org/officeDocument/2006/relationships" r:id="rId1"/>
            </a:rPr>
            <a:t>California Association of Food Banks</a:t>
          </a:r>
          <a:r>
            <a:rPr lang="en-GB"/>
            <a:t>, </a:t>
          </a:r>
          <a:r>
            <a:rPr lang="en-GB">
              <a:hlinkClick xmlns:r="http://schemas.openxmlformats.org/officeDocument/2006/relationships" r:id="rId2"/>
            </a:rPr>
            <a:t>School Meals</a:t>
          </a:r>
          <a:r>
            <a:rPr lang="en-GB"/>
            <a:t> etc into our chatbot which will give users knowledge on the vital services they can use to stay healthy. </a:t>
          </a:r>
          <a:endParaRPr lang="en-US"/>
        </a:p>
      </dgm:t>
    </dgm:pt>
    <dgm:pt modelId="{C6A7A83D-B1E8-48C1-A462-383E4E0D74A5}" type="parTrans" cxnId="{23AC6C16-82E8-476F-B9DE-E2385E1B2734}">
      <dgm:prSet/>
      <dgm:spPr/>
      <dgm:t>
        <a:bodyPr/>
        <a:lstStyle/>
        <a:p>
          <a:endParaRPr lang="en-US"/>
        </a:p>
      </dgm:t>
    </dgm:pt>
    <dgm:pt modelId="{FD3312F3-F570-4DED-983F-C5BE181289C7}" type="sibTrans" cxnId="{23AC6C16-82E8-476F-B9DE-E2385E1B2734}">
      <dgm:prSet/>
      <dgm:spPr/>
      <dgm:t>
        <a:bodyPr/>
        <a:lstStyle/>
        <a:p>
          <a:endParaRPr lang="en-US"/>
        </a:p>
      </dgm:t>
    </dgm:pt>
    <dgm:pt modelId="{C2772F02-3174-40EF-B82A-5195F1C622F7}" type="pres">
      <dgm:prSet presAssocID="{4F94FCE0-F57A-4A76-A340-617052AC2F25}" presName="root" presStyleCnt="0">
        <dgm:presLayoutVars>
          <dgm:dir/>
          <dgm:resizeHandles val="exact"/>
        </dgm:presLayoutVars>
      </dgm:prSet>
      <dgm:spPr/>
    </dgm:pt>
    <dgm:pt modelId="{193E4D56-3F87-4640-9F82-FDB7A4ABB717}" type="pres">
      <dgm:prSet presAssocID="{932C10EC-A2AB-4C6D-8662-B7FE72982ECC}" presName="compNode" presStyleCnt="0"/>
      <dgm:spPr/>
    </dgm:pt>
    <dgm:pt modelId="{AD02AF27-898F-4EF4-9620-5DF9AF8E8B01}" type="pres">
      <dgm:prSet presAssocID="{932C10EC-A2AB-4C6D-8662-B7FE72982ECC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76B502F-BC3E-4EDD-B883-FA613EDC3B55}" type="pres">
      <dgm:prSet presAssocID="{932C10EC-A2AB-4C6D-8662-B7FE72982ECC}" presName="spaceRect" presStyleCnt="0"/>
      <dgm:spPr/>
    </dgm:pt>
    <dgm:pt modelId="{848B036C-6D10-4993-AAD4-E8187240D612}" type="pres">
      <dgm:prSet presAssocID="{932C10EC-A2AB-4C6D-8662-B7FE72982ECC}" presName="textRect" presStyleLbl="revTx" presStyleIdx="0" presStyleCnt="3">
        <dgm:presLayoutVars>
          <dgm:chMax val="1"/>
          <dgm:chPref val="1"/>
        </dgm:presLayoutVars>
      </dgm:prSet>
      <dgm:spPr/>
    </dgm:pt>
    <dgm:pt modelId="{9942940E-DF78-47A9-8D4C-8F14F3854EE9}" type="pres">
      <dgm:prSet presAssocID="{51DDBBB6-5395-4720-AC29-709283EFDF2C}" presName="sibTrans" presStyleCnt="0"/>
      <dgm:spPr/>
    </dgm:pt>
    <dgm:pt modelId="{94B2A3B2-198B-44D2-8BBB-190131651FC6}" type="pres">
      <dgm:prSet presAssocID="{8C94E614-319F-411E-8A9A-D3E9FA99377B}" presName="compNode" presStyleCnt="0"/>
      <dgm:spPr/>
    </dgm:pt>
    <dgm:pt modelId="{1422957E-7251-431E-ABBE-6E6E4581D89F}" type="pres">
      <dgm:prSet presAssocID="{8C94E614-319F-411E-8A9A-D3E9FA99377B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75BFFD-B0BA-4E60-87B1-A1C1D04C9882}" type="pres">
      <dgm:prSet presAssocID="{8C94E614-319F-411E-8A9A-D3E9FA99377B}" presName="spaceRect" presStyleCnt="0"/>
      <dgm:spPr/>
    </dgm:pt>
    <dgm:pt modelId="{7BCB15E6-3565-44F3-A540-57B6CC6BD2B1}" type="pres">
      <dgm:prSet presAssocID="{8C94E614-319F-411E-8A9A-D3E9FA99377B}" presName="textRect" presStyleLbl="revTx" presStyleIdx="1" presStyleCnt="3">
        <dgm:presLayoutVars>
          <dgm:chMax val="1"/>
          <dgm:chPref val="1"/>
        </dgm:presLayoutVars>
      </dgm:prSet>
      <dgm:spPr/>
    </dgm:pt>
    <dgm:pt modelId="{D31F5D15-BC1A-40F0-B2FE-66D51DDF3CDF}" type="pres">
      <dgm:prSet presAssocID="{D0ABE2B1-BA8D-4FBA-9FEA-38C23EA3DFA5}" presName="sibTrans" presStyleCnt="0"/>
      <dgm:spPr/>
    </dgm:pt>
    <dgm:pt modelId="{DD2E377C-6568-48DA-8049-AC30D67461BD}" type="pres">
      <dgm:prSet presAssocID="{65C61C85-E7A4-4247-B7FE-6F319148C018}" presName="compNode" presStyleCnt="0"/>
      <dgm:spPr/>
    </dgm:pt>
    <dgm:pt modelId="{D48393F4-6158-4749-8F6C-17E040296581}" type="pres">
      <dgm:prSet presAssocID="{65C61C85-E7A4-4247-B7FE-6F319148C018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8FE379F-E0E3-443D-A8C4-DE06A2DD5230}" type="pres">
      <dgm:prSet presAssocID="{65C61C85-E7A4-4247-B7FE-6F319148C018}" presName="spaceRect" presStyleCnt="0"/>
      <dgm:spPr/>
    </dgm:pt>
    <dgm:pt modelId="{EA58CD2D-07A5-4EE0-BE77-A318B9AA2D8C}" type="pres">
      <dgm:prSet presAssocID="{65C61C85-E7A4-4247-B7FE-6F319148C0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AC6C16-82E8-476F-B9DE-E2385E1B2734}" srcId="{4F94FCE0-F57A-4A76-A340-617052AC2F25}" destId="{65C61C85-E7A4-4247-B7FE-6F319148C018}" srcOrd="2" destOrd="0" parTransId="{C6A7A83D-B1E8-48C1-A462-383E4E0D74A5}" sibTransId="{FD3312F3-F570-4DED-983F-C5BE181289C7}"/>
    <dgm:cxn modelId="{F4C14C5D-37EB-4B63-846A-8EB1DA8F79A9}" type="presOf" srcId="{65C61C85-E7A4-4247-B7FE-6F319148C018}" destId="{EA58CD2D-07A5-4EE0-BE77-A318B9AA2D8C}" srcOrd="0" destOrd="0" presId="urn:microsoft.com/office/officeart/2018/2/layout/IconLabelList"/>
    <dgm:cxn modelId="{B1608F46-1155-4EA5-84F9-8E53F6FC8592}" srcId="{4F94FCE0-F57A-4A76-A340-617052AC2F25}" destId="{932C10EC-A2AB-4C6D-8662-B7FE72982ECC}" srcOrd="0" destOrd="0" parTransId="{DD0F37A1-93EC-456F-88A4-52CE79B87901}" sibTransId="{51DDBBB6-5395-4720-AC29-709283EFDF2C}"/>
    <dgm:cxn modelId="{251B8C5A-0F17-43D2-9993-B4A44EE1DC6F}" type="presOf" srcId="{932C10EC-A2AB-4C6D-8662-B7FE72982ECC}" destId="{848B036C-6D10-4993-AAD4-E8187240D612}" srcOrd="0" destOrd="0" presId="urn:microsoft.com/office/officeart/2018/2/layout/IconLabelList"/>
    <dgm:cxn modelId="{3549E481-246A-4262-91FD-50DB99D77F6A}" type="presOf" srcId="{4F94FCE0-F57A-4A76-A340-617052AC2F25}" destId="{C2772F02-3174-40EF-B82A-5195F1C622F7}" srcOrd="0" destOrd="0" presId="urn:microsoft.com/office/officeart/2018/2/layout/IconLabelList"/>
    <dgm:cxn modelId="{6B7920DC-63A2-4C56-9E1F-64DED30F8EAD}" srcId="{4F94FCE0-F57A-4A76-A340-617052AC2F25}" destId="{8C94E614-319F-411E-8A9A-D3E9FA99377B}" srcOrd="1" destOrd="0" parTransId="{77B94B9A-1A92-4007-9512-8497C5C24814}" sibTransId="{D0ABE2B1-BA8D-4FBA-9FEA-38C23EA3DFA5}"/>
    <dgm:cxn modelId="{D22C8CE4-CF01-41AE-AE05-C995809763A2}" type="presOf" srcId="{8C94E614-319F-411E-8A9A-D3E9FA99377B}" destId="{7BCB15E6-3565-44F3-A540-57B6CC6BD2B1}" srcOrd="0" destOrd="0" presId="urn:microsoft.com/office/officeart/2018/2/layout/IconLabelList"/>
    <dgm:cxn modelId="{02049E53-8148-4D4E-ADF6-AAE83151E76F}" type="presParOf" srcId="{C2772F02-3174-40EF-B82A-5195F1C622F7}" destId="{193E4D56-3F87-4640-9F82-FDB7A4ABB717}" srcOrd="0" destOrd="0" presId="urn:microsoft.com/office/officeart/2018/2/layout/IconLabelList"/>
    <dgm:cxn modelId="{8CCA5607-2551-43C3-9CED-6E61EFF5A043}" type="presParOf" srcId="{193E4D56-3F87-4640-9F82-FDB7A4ABB717}" destId="{AD02AF27-898F-4EF4-9620-5DF9AF8E8B01}" srcOrd="0" destOrd="0" presId="urn:microsoft.com/office/officeart/2018/2/layout/IconLabelList"/>
    <dgm:cxn modelId="{BF93C751-6EA3-4D0C-89EB-CE1FB9DAFF72}" type="presParOf" srcId="{193E4D56-3F87-4640-9F82-FDB7A4ABB717}" destId="{A76B502F-BC3E-4EDD-B883-FA613EDC3B55}" srcOrd="1" destOrd="0" presId="urn:microsoft.com/office/officeart/2018/2/layout/IconLabelList"/>
    <dgm:cxn modelId="{46F842A8-896B-499D-ADDB-2F5040C3F27D}" type="presParOf" srcId="{193E4D56-3F87-4640-9F82-FDB7A4ABB717}" destId="{848B036C-6D10-4993-AAD4-E8187240D612}" srcOrd="2" destOrd="0" presId="urn:microsoft.com/office/officeart/2018/2/layout/IconLabelList"/>
    <dgm:cxn modelId="{33A8F4C6-144A-4F4F-B219-AF48D0F1F776}" type="presParOf" srcId="{C2772F02-3174-40EF-B82A-5195F1C622F7}" destId="{9942940E-DF78-47A9-8D4C-8F14F3854EE9}" srcOrd="1" destOrd="0" presId="urn:microsoft.com/office/officeart/2018/2/layout/IconLabelList"/>
    <dgm:cxn modelId="{FC730797-0E57-4037-A846-DC448421E8A1}" type="presParOf" srcId="{C2772F02-3174-40EF-B82A-5195F1C622F7}" destId="{94B2A3B2-198B-44D2-8BBB-190131651FC6}" srcOrd="2" destOrd="0" presId="urn:microsoft.com/office/officeart/2018/2/layout/IconLabelList"/>
    <dgm:cxn modelId="{91540BCE-B033-4B5F-98B3-32F57A41AB97}" type="presParOf" srcId="{94B2A3B2-198B-44D2-8BBB-190131651FC6}" destId="{1422957E-7251-431E-ABBE-6E6E4581D89F}" srcOrd="0" destOrd="0" presId="urn:microsoft.com/office/officeart/2018/2/layout/IconLabelList"/>
    <dgm:cxn modelId="{9CBFCAA7-27A8-46AD-9FEF-40E9C0907C5C}" type="presParOf" srcId="{94B2A3B2-198B-44D2-8BBB-190131651FC6}" destId="{9B75BFFD-B0BA-4E60-87B1-A1C1D04C9882}" srcOrd="1" destOrd="0" presId="urn:microsoft.com/office/officeart/2018/2/layout/IconLabelList"/>
    <dgm:cxn modelId="{370342FA-FCC1-4F99-8893-39A0B2CC6D8C}" type="presParOf" srcId="{94B2A3B2-198B-44D2-8BBB-190131651FC6}" destId="{7BCB15E6-3565-44F3-A540-57B6CC6BD2B1}" srcOrd="2" destOrd="0" presId="urn:microsoft.com/office/officeart/2018/2/layout/IconLabelList"/>
    <dgm:cxn modelId="{CF73F0C6-47A2-498C-9D07-B34E4B0679E4}" type="presParOf" srcId="{C2772F02-3174-40EF-B82A-5195F1C622F7}" destId="{D31F5D15-BC1A-40F0-B2FE-66D51DDF3CDF}" srcOrd="3" destOrd="0" presId="urn:microsoft.com/office/officeart/2018/2/layout/IconLabelList"/>
    <dgm:cxn modelId="{E6981589-E1AF-443B-A78D-03CF359CF160}" type="presParOf" srcId="{C2772F02-3174-40EF-B82A-5195F1C622F7}" destId="{DD2E377C-6568-48DA-8049-AC30D67461BD}" srcOrd="4" destOrd="0" presId="urn:microsoft.com/office/officeart/2018/2/layout/IconLabelList"/>
    <dgm:cxn modelId="{9F2D4264-1BD7-4944-8B7F-255D2B9E1A18}" type="presParOf" srcId="{DD2E377C-6568-48DA-8049-AC30D67461BD}" destId="{D48393F4-6158-4749-8F6C-17E040296581}" srcOrd="0" destOrd="0" presId="urn:microsoft.com/office/officeart/2018/2/layout/IconLabelList"/>
    <dgm:cxn modelId="{8245EA10-F93D-4ABC-B718-ABF8EF05F3B4}" type="presParOf" srcId="{DD2E377C-6568-48DA-8049-AC30D67461BD}" destId="{B8FE379F-E0E3-443D-A8C4-DE06A2DD5230}" srcOrd="1" destOrd="0" presId="urn:microsoft.com/office/officeart/2018/2/layout/IconLabelList"/>
    <dgm:cxn modelId="{7C4F0471-923E-47FA-8AE4-10476848113A}" type="presParOf" srcId="{DD2E377C-6568-48DA-8049-AC30D67461BD}" destId="{EA58CD2D-07A5-4EE0-BE77-A318B9AA2D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2AF27-898F-4EF4-9620-5DF9AF8E8B01}">
      <dsp:nvSpPr>
        <dsp:cNvPr id="0" name=""/>
        <dsp:cNvSpPr/>
      </dsp:nvSpPr>
      <dsp:spPr>
        <a:xfrm>
          <a:off x="1212569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036C-6D10-4993-AAD4-E8187240D612}">
      <dsp:nvSpPr>
        <dsp:cNvPr id="0" name=""/>
        <dsp:cNvSpPr/>
      </dsp:nvSpPr>
      <dsp:spPr>
        <a:xfrm>
          <a:off x="417971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 plan to integrate the chatbot with the backend LLM model. </a:t>
          </a:r>
          <a:endParaRPr lang="en-US" sz="1100" kern="1200"/>
        </a:p>
      </dsp:txBody>
      <dsp:txXfrm>
        <a:off x="417971" y="2616304"/>
        <a:ext cx="2889450" cy="787500"/>
      </dsp:txXfrm>
    </dsp:sp>
    <dsp:sp modelId="{1422957E-7251-431E-ABBE-6E6E4581D89F}">
      <dsp:nvSpPr>
        <dsp:cNvPr id="0" name=""/>
        <dsp:cNvSpPr/>
      </dsp:nvSpPr>
      <dsp:spPr>
        <a:xfrm>
          <a:off x="4607673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B15E6-3565-44F3-A540-57B6CC6BD2B1}">
      <dsp:nvSpPr>
        <dsp:cNvPr id="0" name=""/>
        <dsp:cNvSpPr/>
      </dsp:nvSpPr>
      <dsp:spPr>
        <a:xfrm>
          <a:off x="3813075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 plan to get the google maps api and embed it to our model so that it can actually recommend users the nearest hospitals available. </a:t>
          </a:r>
          <a:endParaRPr lang="en-US" sz="1100" kern="1200"/>
        </a:p>
      </dsp:txBody>
      <dsp:txXfrm>
        <a:off x="3813075" y="2616304"/>
        <a:ext cx="2889450" cy="787500"/>
      </dsp:txXfrm>
    </dsp:sp>
    <dsp:sp modelId="{D48393F4-6158-4749-8F6C-17E040296581}">
      <dsp:nvSpPr>
        <dsp:cNvPr id="0" name=""/>
        <dsp:cNvSpPr/>
      </dsp:nvSpPr>
      <dsp:spPr>
        <a:xfrm>
          <a:off x="8002777" y="9475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CD2D-07A5-4EE0-BE77-A318B9AA2D8C}">
      <dsp:nvSpPr>
        <dsp:cNvPr id="0" name=""/>
        <dsp:cNvSpPr/>
      </dsp:nvSpPr>
      <dsp:spPr>
        <a:xfrm>
          <a:off x="7208178" y="2616304"/>
          <a:ext cx="28894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 plan to include the resources like Calfresh, </a:t>
          </a:r>
          <a:r>
            <a:rPr lang="en-GB" sz="1100" kern="1200">
              <a:hlinkClick xmlns:r="http://schemas.openxmlformats.org/officeDocument/2006/relationships" r:id="rId7"/>
            </a:rPr>
            <a:t>California Association of Food Banks</a:t>
          </a:r>
          <a:r>
            <a:rPr lang="en-GB" sz="1100" kern="1200"/>
            <a:t>, </a:t>
          </a:r>
          <a:r>
            <a:rPr lang="en-GB" sz="1100" kern="1200">
              <a:hlinkClick xmlns:r="http://schemas.openxmlformats.org/officeDocument/2006/relationships" r:id="rId8"/>
            </a:rPr>
            <a:t>School Meals</a:t>
          </a:r>
          <a:r>
            <a:rPr lang="en-GB" sz="1100" kern="1200"/>
            <a:t> etc into our chatbot which will give users knowledge on the vital services they can use to stay healthy. </a:t>
          </a:r>
          <a:endParaRPr lang="en-US" sz="1100" kern="1200"/>
        </a:p>
      </dsp:txBody>
      <dsp:txXfrm>
        <a:off x="7208178" y="2616304"/>
        <a:ext cx="28894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urnima14b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daisy21" TargetMode="External"/><Relationship Id="rId4" Type="http://schemas.openxmlformats.org/officeDocument/2006/relationships/hyperlink" Target="https://www.linkedin.com/in/janipasha-mohamm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esk with stethoscope and computer keyboard">
            <a:extLst>
              <a:ext uri="{FF2B5EF4-FFF2-40B4-BE49-F238E27FC236}">
                <a16:creationId xmlns:a16="http://schemas.microsoft.com/office/drawing/2014/main" id="{6492EB6E-D3ED-CB6A-B75D-03DB1050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2" b="149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103BB-8F7B-BA3D-628B-233A5BCA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8249920" cy="33210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HEALTHHACK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2FAD-0210-F35D-EAD6-A3E14F2E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i="1"/>
              <a:t>A Virtual Friend caring about your health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5195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FCD15-E068-48D0-26F0-FC2E280D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ea typeface="Calibri Light"/>
                <a:cs typeface="Calibri Light"/>
              </a:rPr>
              <a:t>Why?? 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893-3286-DC61-29A0-BAF53325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POVERTY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Taking Merced location , This graph here gives the minimum income percentages and  average people fall into 50-60K.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Low Income people need affordable healthcare.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7A88C-867A-CBFC-6C5C-61327033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2246108"/>
            <a:ext cx="5666547" cy="23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C646-2EE2-4DE9-E458-2D83A71C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84766"/>
            <a:ext cx="2948700" cy="36719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GEOGRAPHY</a:t>
            </a:r>
            <a:br>
              <a:rPr lang="en-US" sz="2800" kern="1200" dirty="0"/>
            </a:br>
            <a:br>
              <a:rPr lang="en-US" sz="2000" kern="1200" dirty="0"/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Only 4.4% of people in Merced are Healthcare support</a:t>
            </a:r>
            <a:br>
              <a:rPr lang="en-US" sz="2000" kern="1200" dirty="0"/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technologists – 2.5%</a:t>
            </a:r>
            <a:br>
              <a:rPr lang="en-US" sz="2000" kern="1200" dirty="0"/>
            </a:br>
            <a:br>
              <a:rPr lang="en-US" sz="2000" kern="1200" dirty="0"/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People in such places need products that educate them on the available service (CalFresh) to maintain their health.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16A8F3F-0021-761F-87E7-8CE34982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6347" y="1936219"/>
            <a:ext cx="8244747" cy="416477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8801A84-2105-41C4-853D-C409DF3B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886EB-41E7-44CD-A131-CF8E6FAB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41CD4A-1F07-4DBE-BFC1-121B7465D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C0399E4-AA22-46E2-80A1-1E28F9FE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E9AE7D-3B3F-45F5-9EE3-37EF10AE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DE6542-F6F9-4B7C-BD46-AE778335F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2FBE9A-6573-4F85-8994-2F774CB2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CF250D-0092-1F8E-3279-D0F50B4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Calibri Light"/>
                <a:cs typeface="Calibri Light"/>
              </a:rPr>
              <a:t>How It is Built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0CA3-48A7-36C6-6E98-7EB55421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058" y="2840735"/>
            <a:ext cx="5297724" cy="221217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Front-End 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1FB71D9-40EC-935C-3C6F-88428EFF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5" y="2016496"/>
            <a:ext cx="3112896" cy="47879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20A8B3B-2457-D1D8-E40B-EE80C0F6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27" y="3685276"/>
            <a:ext cx="4713273" cy="294484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F695AEB-A42E-4CE8-81DB-7E702CA9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800" y="2931742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D81CDE5-5823-4B9F-BD9B-08DD09A7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10BC7A-57E3-48A0-BA34-96CB71B3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97B18E-4365-4E43-A028-D9A7BC3E1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C25D0-76CC-47AE-93E2-6DCE87DC3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colorful text with arrows around it&#10;&#10;Description automatically generated">
            <a:extLst>
              <a:ext uri="{FF2B5EF4-FFF2-40B4-BE49-F238E27FC236}">
                <a16:creationId xmlns:a16="http://schemas.microsoft.com/office/drawing/2014/main" id="{7B53A880-FE68-FDD5-DA4D-6BCF30416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9" y="591556"/>
            <a:ext cx="3516933" cy="1978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A3B27D-F84D-F553-8A24-B751D847DE6B}"/>
              </a:ext>
            </a:extLst>
          </p:cNvPr>
          <p:cNvSpPr txBox="1"/>
          <p:nvPr/>
        </p:nvSpPr>
        <p:spPr>
          <a:xfrm>
            <a:off x="9146753" y="2671866"/>
            <a:ext cx="33033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2418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reaching for a paper on a table full of paper and sticky notes">
            <a:extLst>
              <a:ext uri="{FF2B5EF4-FFF2-40B4-BE49-F238E27FC236}">
                <a16:creationId xmlns:a16="http://schemas.microsoft.com/office/drawing/2014/main" id="{2046C99E-89E2-4313-039C-11FC433E2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35" r="-2" b="48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CAD06-9788-8597-8E14-71A45C4B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        Challenges we ran into</a:t>
            </a:r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885D-64FE-5D60-83DE-2D9CA61F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3562985"/>
            <a:ext cx="10515600" cy="16081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Not able to integrate the Model with the front-end</a:t>
            </a:r>
          </a:p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Extracting complex large amount of text data.</a:t>
            </a:r>
          </a:p>
        </p:txBody>
      </p:sp>
    </p:spTree>
    <p:extLst>
      <p:ext uri="{BB962C8B-B14F-4D97-AF65-F5344CB8AC3E}">
        <p14:creationId xmlns:p14="http://schemas.microsoft.com/office/powerpoint/2010/main" val="330799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F2262-17D0-A02B-3245-1869E30B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Accomplishments that we're proud of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9A9E-1420-B709-D865-476A7516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latin typeface="Arial"/>
                <a:cs typeface="Arial"/>
              </a:rPr>
              <a:t>We were able to predict the type of disease, and also provide the remedies using the LLM Model. 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latin typeface="Arial"/>
                <a:cs typeface="Arial"/>
              </a:rPr>
              <a:t>We were able to project the results in multiple languages taking users language factor into consideration.</a:t>
            </a:r>
            <a:endParaRPr lang="en-US" sz="2200"/>
          </a:p>
          <a:p>
            <a:r>
              <a:rPr lang="en-US" sz="2200">
                <a:latin typeface="Arial"/>
                <a:cs typeface="Arial"/>
              </a:rPr>
              <a:t>We finally built a prototype of our Chatbot with sample data inputs and output. </a:t>
            </a:r>
            <a:endParaRPr lang="en-US" sz="2200"/>
          </a:p>
          <a:p>
            <a:r>
              <a:rPr lang="en-US" sz="2200">
                <a:latin typeface="Arial"/>
                <a:cs typeface="Arial"/>
              </a:rPr>
              <a:t>We were able to create the login pages of the website using HTML/CSS.</a:t>
            </a:r>
            <a:endParaRPr lang="en-US" sz="2200"/>
          </a:p>
          <a:p>
            <a:endParaRPr lang="en-US" sz="2200">
              <a:ea typeface="Calibri"/>
              <a:cs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DC6AE20E-C3B3-7C1D-6448-62763684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494" y="2789016"/>
            <a:ext cx="3226936" cy="407266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1CFA79-8D62-2BF3-2786-8240FD7D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64" y="920326"/>
            <a:ext cx="4560342" cy="118575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69F32C-3994-FBC6-53A3-056806E76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7" y="5778629"/>
            <a:ext cx="8812303" cy="1127069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0ABF9E-3297-2844-32F7-9C1E07E21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25" r="-2" b="16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56B3A-DBEE-7DC5-B0A5-760D75CF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87" y="6340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What's next for HealthHack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0E4B3F2-23A9-2379-BB1A-4A3B39336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19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201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80E17-B2FF-D3B6-1BF0-5E2C3997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Thank you</a:t>
            </a:r>
            <a:endParaRPr lang="en-US" sz="5400"/>
          </a:p>
        </p:txBody>
      </p:sp>
      <p:pic>
        <p:nvPicPr>
          <p:cNvPr id="18" name="Picture 17" descr="Magnifying glass on clear background">
            <a:extLst>
              <a:ext uri="{FF2B5EF4-FFF2-40B4-BE49-F238E27FC236}">
                <a16:creationId xmlns:a16="http://schemas.microsoft.com/office/drawing/2014/main" id="{BF3F3954-01C3-8EEA-BD08-C9064103E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8" r="14334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A2F5-1104-1015-8AD6-6378E114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Any Queries: </a:t>
            </a:r>
            <a:br>
              <a:rPr lang="en-US" sz="2200">
                <a:ea typeface="Calibri"/>
                <a:cs typeface="Calibri"/>
              </a:rPr>
            </a:br>
            <a:r>
              <a:rPr lang="en-US" sz="2200" dirty="0">
                <a:ea typeface="Calibri"/>
                <a:cs typeface="Calibri"/>
              </a:rPr>
              <a:t>Connect with us : </a:t>
            </a:r>
          </a:p>
          <a:p>
            <a:r>
              <a:rPr lang="en-US" sz="2200">
                <a:ea typeface="+mn-lt"/>
                <a:cs typeface="+mn-lt"/>
                <a:hlinkClick r:id="rId3"/>
              </a:rPr>
              <a:t>https://www.linkedin.com/in/purnima14b/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  <a:hlinkClick r:id="rId4"/>
              </a:rPr>
              <a:t>https://www.linkedin.com/in/janipasha-mohammed/</a:t>
            </a:r>
          </a:p>
          <a:p>
            <a:r>
              <a:rPr lang="en-US" sz="2200">
                <a:ea typeface="+mn-lt"/>
                <a:cs typeface="+mn-lt"/>
                <a:hlinkClick r:id="rId5"/>
              </a:rPr>
              <a:t>https://github.com/hdaisy21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9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HEALTHHACK</vt:lpstr>
      <vt:lpstr>Why?? </vt:lpstr>
      <vt:lpstr>GEOGRAPHY  Only 4.4% of people in Merced are Healthcare support Health technologists – 2.5%  People in such places need products that educate them on the available service (CalFresh) to maintain their health.</vt:lpstr>
      <vt:lpstr>How It is Built</vt:lpstr>
      <vt:lpstr>        Challenges we ran into</vt:lpstr>
      <vt:lpstr>Accomplishments that we're proud of</vt:lpstr>
      <vt:lpstr>What's next for HealthHack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2024-03-10T09:54:54Z</dcterms:created>
  <dcterms:modified xsi:type="dcterms:W3CDTF">2024-03-10T10:50:03Z</dcterms:modified>
</cp:coreProperties>
</file>