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1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3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920718-E5AA-4429-ABD3-B94C1BE823E2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87BA8B-A0C7-4C83-86FD-A10EC81FB3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Basic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Brennan Cain, Hunter Damron</a:t>
            </a:r>
          </a:p>
        </p:txBody>
      </p:sp>
    </p:spTree>
    <p:extLst>
      <p:ext uri="{BB962C8B-B14F-4D97-AF65-F5344CB8AC3E}">
        <p14:creationId xmlns:p14="http://schemas.microsoft.com/office/powerpoint/2010/main" val="11335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dialect of Basic</a:t>
            </a:r>
          </a:p>
          <a:p>
            <a:r>
              <a:rPr lang="en-US" dirty="0"/>
              <a:t>Simple syntax</a:t>
            </a:r>
          </a:p>
          <a:p>
            <a:r>
              <a:rPr lang="en-US" dirty="0"/>
              <a:t>Small vocabulary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pPr lvl="1"/>
            <a:r>
              <a:rPr lang="en-US" dirty="0"/>
              <a:t>Open Input/output</a:t>
            </a:r>
          </a:p>
          <a:p>
            <a:pPr lvl="1"/>
            <a:r>
              <a:rPr lang="en-US" dirty="0"/>
              <a:t>Tokenize</a:t>
            </a:r>
          </a:p>
          <a:p>
            <a:r>
              <a:rPr lang="en-US" dirty="0"/>
              <a:t>First parse</a:t>
            </a:r>
          </a:p>
          <a:p>
            <a:pPr lvl="1"/>
            <a:r>
              <a:rPr lang="en-US" dirty="0"/>
              <a:t>Pass through and convert commands to </a:t>
            </a:r>
            <a:r>
              <a:rPr lang="en-US" dirty="0" err="1"/>
              <a:t>sml</a:t>
            </a:r>
            <a:r>
              <a:rPr lang="en-US" dirty="0"/>
              <a:t> with pseudo-addresses</a:t>
            </a:r>
          </a:p>
          <a:p>
            <a:r>
              <a:rPr lang="en-US" dirty="0"/>
              <a:t>Second Parse</a:t>
            </a:r>
          </a:p>
          <a:p>
            <a:pPr lvl="1"/>
            <a:r>
              <a:rPr lang="en-US" dirty="0"/>
              <a:t>Fix address relationships</a:t>
            </a:r>
          </a:p>
          <a:p>
            <a:pPr lvl="1"/>
            <a:r>
              <a:rPr lang="en-US" dirty="0"/>
              <a:t>Check relationships are there</a:t>
            </a:r>
          </a:p>
        </p:txBody>
      </p:sp>
    </p:spTree>
    <p:extLst>
      <p:ext uri="{BB962C8B-B14F-4D97-AF65-F5344CB8AC3E}">
        <p14:creationId xmlns:p14="http://schemas.microsoft.com/office/powerpoint/2010/main" val="242236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Awkward 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Initialized variables</a:t>
            </a:r>
          </a:p>
          <a:p>
            <a:pPr lvl="1"/>
            <a:r>
              <a:rPr lang="en-US" dirty="0"/>
              <a:t>All variables</a:t>
            </a:r>
          </a:p>
          <a:p>
            <a:r>
              <a:rPr lang="en-US" dirty="0"/>
              <a:t>Addresses</a:t>
            </a:r>
          </a:p>
          <a:p>
            <a:pPr lvl="1"/>
            <a:r>
              <a:rPr lang="en-US" dirty="0"/>
              <a:t>Needed</a:t>
            </a:r>
          </a:p>
          <a:p>
            <a:pPr lvl="1"/>
            <a:r>
              <a:rPr lang="en-US" dirty="0"/>
              <a:t>Simple -&gt; SML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Consts</a:t>
            </a:r>
            <a:r>
              <a:rPr lang="en-US" dirty="0"/>
              <a:t>:=[5,9,7,12]</a:t>
            </a:r>
          </a:p>
          <a:p>
            <a:r>
              <a:rPr lang="en-US" dirty="0"/>
              <a:t>Stack:=</a:t>
            </a:r>
            <a:r>
              <a:rPr lang="en-US" dirty="0" err="1"/>
              <a:t>num_of_stack_vars</a:t>
            </a:r>
            <a:endParaRPr lang="en-US" dirty="0"/>
          </a:p>
          <a:p>
            <a:r>
              <a:rPr lang="en-US" dirty="0" err="1"/>
              <a:t>Vars</a:t>
            </a:r>
            <a:r>
              <a:rPr lang="en-US" dirty="0"/>
              <a:t>:=[“</a:t>
            </a:r>
            <a:r>
              <a:rPr lang="en-US" dirty="0" err="1"/>
              <a:t>a”,”b”,”c</a:t>
            </a:r>
            <a:r>
              <a:rPr lang="en-US" dirty="0"/>
              <a:t>”]</a:t>
            </a:r>
          </a:p>
          <a:p>
            <a:r>
              <a:rPr lang="en-US" dirty="0" err="1"/>
              <a:t>Add_needed</a:t>
            </a:r>
            <a:r>
              <a:rPr lang="en-US" dirty="0"/>
              <a:t>:=[10,20,30]</a:t>
            </a:r>
          </a:p>
          <a:p>
            <a:r>
              <a:rPr lang="en-US" dirty="0" err="1"/>
              <a:t>Add_map</a:t>
            </a:r>
            <a:r>
              <a:rPr lang="en-US" dirty="0"/>
              <a:t>:={10:2,20:5,30:7}</a:t>
            </a:r>
          </a:p>
        </p:txBody>
      </p:sp>
    </p:spTree>
    <p:extLst>
      <p:ext uri="{BB962C8B-B14F-4D97-AF65-F5344CB8AC3E}">
        <p14:creationId xmlns:p14="http://schemas.microsoft.com/office/powerpoint/2010/main" val="10494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Intermediary SML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945332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10 input x</a:t>
            </a:r>
          </a:p>
          <a:p>
            <a:r>
              <a:rPr lang="en-US" dirty="0"/>
              <a:t>20 let y = 9 + x / 2</a:t>
            </a:r>
          </a:p>
          <a:p>
            <a:r>
              <a:rPr lang="en-US" dirty="0"/>
              <a:t>30 print y</a:t>
            </a:r>
          </a:p>
          <a:p>
            <a:r>
              <a:rPr lang="en-US" dirty="0"/>
              <a:t>40 </a:t>
            </a:r>
            <a:r>
              <a:rPr lang="en-US" dirty="0" err="1"/>
              <a:t>goto</a:t>
            </a:r>
            <a:r>
              <a:rPr lang="en-US" dirty="0"/>
              <a:t> 50</a:t>
            </a:r>
          </a:p>
          <a:p>
            <a:r>
              <a:rPr lang="en-US" dirty="0"/>
              <a:t>50 end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68803" y="1845734"/>
            <a:ext cx="1947512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10x</a:t>
            </a:r>
          </a:p>
          <a:p>
            <a:r>
              <a:rPr lang="en-US" dirty="0"/>
              <a:t>20x</a:t>
            </a:r>
          </a:p>
          <a:p>
            <a:r>
              <a:rPr lang="en-US" dirty="0"/>
              <a:t>32C2</a:t>
            </a:r>
          </a:p>
          <a:p>
            <a:r>
              <a:rPr lang="en-US" dirty="0"/>
              <a:t>21S0</a:t>
            </a:r>
          </a:p>
          <a:p>
            <a:r>
              <a:rPr lang="en-US" dirty="0"/>
              <a:t>20C9</a:t>
            </a:r>
          </a:p>
          <a:p>
            <a:r>
              <a:rPr lang="en-US" dirty="0"/>
              <a:t>30S0</a:t>
            </a:r>
          </a:p>
          <a:p>
            <a:r>
              <a:rPr lang="en-US" dirty="0"/>
              <a:t>21y</a:t>
            </a:r>
          </a:p>
          <a:p>
            <a:r>
              <a:rPr lang="en-US" dirty="0"/>
              <a:t>11y</a:t>
            </a:r>
          </a:p>
          <a:p>
            <a:r>
              <a:rPr lang="en-US" dirty="0"/>
              <a:t>40A50</a:t>
            </a:r>
          </a:p>
          <a:p>
            <a:r>
              <a:rPr lang="en-US" dirty="0"/>
              <a:t>4300</a:t>
            </a:r>
          </a:p>
          <a:p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164403" y="1845734"/>
            <a:ext cx="3991277" cy="4329053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1014</a:t>
            </a:r>
          </a:p>
          <a:p>
            <a:r>
              <a:rPr lang="en-US" dirty="0"/>
              <a:t>2014</a:t>
            </a:r>
          </a:p>
          <a:p>
            <a:r>
              <a:rPr lang="en-US" dirty="0"/>
              <a:t>3210</a:t>
            </a:r>
          </a:p>
          <a:p>
            <a:r>
              <a:rPr lang="en-US" dirty="0"/>
              <a:t>2112</a:t>
            </a:r>
          </a:p>
          <a:p>
            <a:r>
              <a:rPr lang="en-US" dirty="0"/>
              <a:t>2011</a:t>
            </a:r>
          </a:p>
          <a:p>
            <a:r>
              <a:rPr lang="en-US" dirty="0"/>
              <a:t>3012</a:t>
            </a:r>
          </a:p>
          <a:p>
            <a:r>
              <a:rPr lang="en-US" dirty="0"/>
              <a:t>2113</a:t>
            </a:r>
          </a:p>
          <a:p>
            <a:r>
              <a:rPr lang="en-US" dirty="0"/>
              <a:t>1113</a:t>
            </a:r>
          </a:p>
          <a:p>
            <a:r>
              <a:rPr lang="en-US" dirty="0"/>
              <a:t>4009</a:t>
            </a:r>
          </a:p>
          <a:p>
            <a:r>
              <a:rPr lang="en-US" dirty="0"/>
              <a:t>4300</a:t>
            </a:r>
          </a:p>
          <a:p>
            <a:r>
              <a:rPr lang="en-US" dirty="0"/>
              <a:t>0002</a:t>
            </a:r>
          </a:p>
          <a:p>
            <a:r>
              <a:rPr lang="en-US" dirty="0"/>
              <a:t>0009</a:t>
            </a:r>
          </a:p>
          <a:p>
            <a:r>
              <a:rPr lang="en-US" dirty="0"/>
              <a:t>0000</a:t>
            </a:r>
          </a:p>
          <a:p>
            <a:r>
              <a:rPr lang="en-US" dirty="0"/>
              <a:t>0000</a:t>
            </a:r>
          </a:p>
          <a:p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3560482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</TotalTime>
  <Words>128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Simple Basic Compiler</vt:lpstr>
      <vt:lpstr>The language</vt:lpstr>
      <vt:lpstr>Compiler</vt:lpstr>
      <vt:lpstr>Awkward Symbol Table</vt:lpstr>
      <vt:lpstr>Intermediary SML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Basic Compiler</dc:title>
  <dc:creator>Brennan Cain</dc:creator>
  <cp:lastModifiedBy>Brennan Cain</cp:lastModifiedBy>
  <cp:revision>8</cp:revision>
  <dcterms:created xsi:type="dcterms:W3CDTF">2016-12-07T04:45:21Z</dcterms:created>
  <dcterms:modified xsi:type="dcterms:W3CDTF">2016-12-07T15:30:36Z</dcterms:modified>
</cp:coreProperties>
</file>