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DEE8F2-781B-466B-9A15-E34DA2E494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TCB Frontend Desktop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2D933E-5E55-4D71-BC33-5F7430DE0D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8/10/2022 11:45:45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EE28F75-D370-471C-AF8F-4228576A8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2022-08-10T15:45:45Z</dcterms:created>
  <dcterms:modified xsi:type="dcterms:W3CDTF">2022-08-10T15:45:45Z</dcterms:modified>
</cp:coreProperties>
</file>