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87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5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14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5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78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53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06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29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t>21/05/2016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Hospital / GP management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HealthFirst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Harry (H Dave ) – Front-end</a:t>
            </a:r>
          </a:p>
          <a:p>
            <a:r>
              <a:rPr lang="en-NZ" dirty="0" smtClean="0"/>
              <a:t>Peter (Petrus Fourie) – Back-end</a:t>
            </a:r>
          </a:p>
          <a:p>
            <a:r>
              <a:rPr lang="en-NZ" dirty="0" err="1" smtClean="0"/>
              <a:t>Xxxx</a:t>
            </a:r>
            <a:r>
              <a:rPr lang="en-NZ" dirty="0" smtClean="0"/>
              <a:t> - Tester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– Feasibility study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partners (Andrew, Ray, Shin, Justin, Fraser Industry Conn)</a:t>
            </a:r>
          </a:p>
          <a:p>
            <a:r>
              <a:rPr lang="en-NZ" dirty="0" smtClean="0"/>
              <a:t>User requirements – interview with clients (Pharmacies, GP’s, Health alliance), </a:t>
            </a:r>
          </a:p>
          <a:p>
            <a:r>
              <a:rPr lang="en-NZ" dirty="0" smtClean="0"/>
              <a:t>Review similar programs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Why should we create it?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aim with this system is to create a central management system for patients and doctors, to provide</a:t>
            </a:r>
          </a:p>
          <a:p>
            <a:pPr lvl="1"/>
            <a:r>
              <a:rPr lang="en-NZ" b="1" i="1" dirty="0" smtClean="0"/>
              <a:t>Face to face online communication between patient and doctor / </a:t>
            </a:r>
            <a:r>
              <a:rPr lang="en-NZ" b="1" i="1" dirty="0" smtClean="0"/>
              <a:t>emergency (Ambulance) Dep.</a:t>
            </a:r>
            <a:endParaRPr lang="en-NZ" b="1" i="1" dirty="0" smtClean="0"/>
          </a:p>
          <a:p>
            <a:pPr lvl="1"/>
            <a:r>
              <a:rPr lang="en-NZ" dirty="0" smtClean="0"/>
              <a:t>Patient history management for practitioners</a:t>
            </a:r>
          </a:p>
          <a:p>
            <a:pPr lvl="1"/>
            <a:r>
              <a:rPr lang="en-NZ" dirty="0" smtClean="0"/>
              <a:t>Patient portal mobile app experience</a:t>
            </a:r>
          </a:p>
          <a:p>
            <a:pPr lvl="1"/>
            <a:r>
              <a:rPr lang="en-NZ" dirty="0" smtClean="0"/>
              <a:t>Secure billing system – (</a:t>
            </a:r>
            <a:r>
              <a:rPr lang="en-NZ" dirty="0" err="1" smtClean="0"/>
              <a:t>Xero</a:t>
            </a:r>
            <a:r>
              <a:rPr lang="en-NZ" dirty="0" smtClean="0"/>
              <a:t> integration, create own)</a:t>
            </a:r>
          </a:p>
          <a:p>
            <a:pPr lvl="1"/>
            <a:r>
              <a:rPr lang="en-NZ" dirty="0" smtClean="0"/>
              <a:t>Inventory Control &amp; Medicine expirations</a:t>
            </a:r>
          </a:p>
        </p:txBody>
      </p:sp>
    </p:spTree>
    <p:extLst>
      <p:ext uri="{BB962C8B-B14F-4D97-AF65-F5344CB8AC3E}">
        <p14:creationId xmlns:p14="http://schemas.microsoft.com/office/powerpoint/2010/main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Requirements – </a:t>
            </a:r>
            <a:r>
              <a:rPr lang="en-NZ" dirty="0" smtClean="0"/>
              <a:t>Users of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r>
              <a:rPr lang="en-NZ" dirty="0" smtClean="0"/>
              <a:t>Users of system:</a:t>
            </a:r>
          </a:p>
          <a:p>
            <a:pPr lvl="1"/>
            <a:r>
              <a:rPr lang="en-NZ" dirty="0" smtClean="0"/>
              <a:t>Patients – </a:t>
            </a:r>
          </a:p>
          <a:p>
            <a:pPr lvl="2"/>
            <a:r>
              <a:rPr lang="en-NZ" dirty="0" smtClean="0"/>
              <a:t>Health history &amp; current condition, </a:t>
            </a:r>
          </a:p>
          <a:p>
            <a:pPr lvl="2"/>
            <a:r>
              <a:rPr lang="en-NZ" dirty="0" smtClean="0"/>
              <a:t>Medicine history</a:t>
            </a:r>
          </a:p>
          <a:p>
            <a:pPr lvl="2"/>
            <a:r>
              <a:rPr lang="en-NZ" dirty="0" smtClean="0"/>
              <a:t>Portal on mobile or any device</a:t>
            </a:r>
          </a:p>
          <a:p>
            <a:pPr lvl="2"/>
            <a:r>
              <a:rPr lang="en-NZ" dirty="0" smtClean="0"/>
              <a:t>Patient / Nurse communication</a:t>
            </a:r>
          </a:p>
          <a:p>
            <a:pPr lvl="2"/>
            <a:r>
              <a:rPr lang="en-NZ" dirty="0" smtClean="0"/>
              <a:t>Appointments</a:t>
            </a:r>
          </a:p>
          <a:p>
            <a:pPr lvl="2"/>
            <a:r>
              <a:rPr lang="en-NZ" dirty="0" smtClean="0"/>
              <a:t>Payments, insurance</a:t>
            </a:r>
          </a:p>
          <a:p>
            <a:pPr lvl="2"/>
            <a:r>
              <a:rPr lang="en-NZ" b="1" i="1" dirty="0" smtClean="0"/>
              <a:t>Skype-type face to face communication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 smtClean="0"/>
              <a:t>Doctors / Practitioners –</a:t>
            </a:r>
          </a:p>
          <a:p>
            <a:pPr lvl="2"/>
            <a:r>
              <a:rPr lang="en-NZ" dirty="0" smtClean="0"/>
              <a:t>Patient file</a:t>
            </a:r>
          </a:p>
          <a:p>
            <a:pPr lvl="2"/>
            <a:r>
              <a:rPr lang="en-NZ" dirty="0" smtClean="0"/>
              <a:t>Patient History / summary</a:t>
            </a:r>
          </a:p>
          <a:p>
            <a:pPr lvl="2"/>
            <a:r>
              <a:rPr lang="en-NZ" dirty="0" smtClean="0"/>
              <a:t>Recording of treatments</a:t>
            </a:r>
          </a:p>
          <a:p>
            <a:pPr lvl="2"/>
            <a:r>
              <a:rPr lang="en-NZ" dirty="0" smtClean="0"/>
              <a:t>Patient appointments</a:t>
            </a:r>
          </a:p>
          <a:p>
            <a:pPr lvl="1"/>
            <a:r>
              <a:rPr lang="en-NZ" dirty="0" smtClean="0"/>
              <a:t>Nurses – </a:t>
            </a:r>
          </a:p>
          <a:p>
            <a:pPr lvl="2"/>
            <a:endParaRPr lang="en-NZ" dirty="0"/>
          </a:p>
          <a:p>
            <a:pPr lvl="1"/>
            <a:r>
              <a:rPr lang="en-NZ" dirty="0" smtClean="0"/>
              <a:t>Admins –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Emergency Department – 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3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7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NZ" dirty="0" smtClean="0"/>
              <a:t>Team </a:t>
            </a:r>
          </a:p>
          <a:p>
            <a:r>
              <a:rPr lang="en-NZ" dirty="0" smtClean="0"/>
              <a:t>Feasibility study </a:t>
            </a:r>
          </a:p>
          <a:p>
            <a:r>
              <a:rPr lang="en-NZ" dirty="0" smtClean="0"/>
              <a:t>Why should it be created?</a:t>
            </a:r>
          </a:p>
          <a:p>
            <a:r>
              <a:rPr lang="en-NZ" dirty="0" smtClean="0"/>
              <a:t>Cost implications</a:t>
            </a:r>
          </a:p>
          <a:p>
            <a:r>
              <a:rPr lang="en-NZ" dirty="0" smtClean="0"/>
              <a:t>Technologies to be used</a:t>
            </a:r>
          </a:p>
          <a:p>
            <a:r>
              <a:rPr lang="en-NZ" dirty="0" smtClean="0"/>
              <a:t>Agile or Waterfall?</a:t>
            </a:r>
          </a:p>
          <a:p>
            <a:r>
              <a:rPr lang="en-NZ" dirty="0" smtClean="0"/>
              <a:t>Test driven (test first)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38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Specifications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 friendly</a:t>
            </a:r>
          </a:p>
          <a:p>
            <a:r>
              <a:rPr lang="en-NZ" dirty="0" smtClean="0"/>
              <a:t>Reliable / stable</a:t>
            </a:r>
          </a:p>
          <a:p>
            <a:r>
              <a:rPr lang="en-NZ" dirty="0" smtClean="0"/>
              <a:t>Cross-platform</a:t>
            </a:r>
          </a:p>
          <a:p>
            <a:r>
              <a:rPr lang="en-NZ" dirty="0" smtClean="0"/>
              <a:t>Extensible</a:t>
            </a:r>
          </a:p>
          <a:p>
            <a:r>
              <a:rPr lang="en-NZ" dirty="0" smtClean="0"/>
              <a:t>Other client specifications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707522"/>
          </a:xfrm>
        </p:spPr>
        <p:txBody>
          <a:bodyPr>
            <a:normAutofit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Other</a:t>
            </a:r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Front-end</a:t>
            </a:r>
          </a:p>
          <a:p>
            <a:pPr lvl="1"/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UX design</a:t>
            </a:r>
          </a:p>
          <a:p>
            <a:pPr lvl="1"/>
            <a:r>
              <a:rPr lang="en-NZ" dirty="0" smtClean="0"/>
              <a:t>JavaScript</a:t>
            </a:r>
          </a:p>
          <a:p>
            <a:pPr lvl="1"/>
            <a:r>
              <a:rPr lang="en-NZ" dirty="0"/>
              <a:t>j</a:t>
            </a:r>
            <a:r>
              <a:rPr lang="en-NZ" dirty="0" smtClean="0"/>
              <a:t>Query</a:t>
            </a:r>
          </a:p>
          <a:p>
            <a:pPr lvl="1"/>
            <a:endParaRPr lang="en-NZ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Source control &amp; file sharing</a:t>
            </a:r>
          </a:p>
          <a:p>
            <a:pPr lvl="1"/>
            <a:r>
              <a:rPr lang="en-NZ" dirty="0" smtClean="0"/>
              <a:t>GitHub</a:t>
            </a:r>
          </a:p>
          <a:p>
            <a:r>
              <a:rPr lang="en-NZ" dirty="0" smtClean="0"/>
              <a:t>Unit Tests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QA &amp;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frequency – </a:t>
            </a:r>
          </a:p>
          <a:p>
            <a:pPr lvl="1"/>
            <a:r>
              <a:rPr lang="en-NZ" dirty="0" smtClean="0"/>
              <a:t>Automation (Daily – midnight)</a:t>
            </a:r>
          </a:p>
          <a:p>
            <a:pPr lvl="1"/>
            <a:r>
              <a:rPr lang="en-NZ" dirty="0" smtClean="0"/>
              <a:t>Manual</a:t>
            </a:r>
          </a:p>
          <a:p>
            <a:r>
              <a:rPr lang="en-NZ" dirty="0" smtClean="0"/>
              <a:t>Regression testing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– Default implementation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/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Support</a:t>
            </a:r>
          </a:p>
          <a:p>
            <a:pPr lvl="1"/>
            <a:r>
              <a:rPr lang="en-NZ" dirty="0" smtClean="0"/>
              <a:t>Call centre 24/7</a:t>
            </a:r>
          </a:p>
          <a:p>
            <a:pPr lvl="2"/>
            <a:r>
              <a:rPr lang="en-NZ" dirty="0" err="1" smtClean="0"/>
              <a:t>Teamviewer</a:t>
            </a:r>
            <a:endParaRPr lang="en-NZ" dirty="0" smtClean="0"/>
          </a:p>
          <a:p>
            <a:pPr lvl="1"/>
            <a:r>
              <a:rPr lang="en-NZ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  <a:endParaRPr lang="en-NZ" dirty="0" smtClean="0"/>
          </a:p>
          <a:p>
            <a:pPr lvl="1"/>
            <a:endParaRPr lang="en-NZ" dirty="0" smtClean="0"/>
          </a:p>
          <a:p>
            <a:r>
              <a:rPr lang="en-NZ" dirty="0" smtClean="0"/>
              <a:t>Maintenance</a:t>
            </a:r>
          </a:p>
          <a:p>
            <a:pPr lvl="1"/>
            <a:r>
              <a:rPr lang="en-NZ" dirty="0" smtClean="0"/>
              <a:t>New features</a:t>
            </a:r>
          </a:p>
          <a:p>
            <a:pPr lvl="1"/>
            <a:r>
              <a:rPr lang="en-NZ" dirty="0" smtClean="0"/>
              <a:t>Bug fixes</a:t>
            </a:r>
          </a:p>
        </p:txBody>
      </p:sp>
    </p:spTree>
    <p:extLst>
      <p:ext uri="{BB962C8B-B14F-4D97-AF65-F5344CB8AC3E}">
        <p14:creationId xmlns:p14="http://schemas.microsoft.com/office/powerpoint/2010/main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317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Hospital / GP management system</vt:lpstr>
      <vt:lpstr>SDLC</vt:lpstr>
      <vt:lpstr>Requirements</vt:lpstr>
      <vt:lpstr>Specifications</vt:lpstr>
      <vt:lpstr>Design</vt:lpstr>
      <vt:lpstr>Development</vt:lpstr>
      <vt:lpstr>QA &amp; Testing</vt:lpstr>
      <vt:lpstr>Deployment</vt:lpstr>
      <vt:lpstr>Support / Maintenance</vt:lpstr>
      <vt:lpstr>Requirements - Team</vt:lpstr>
      <vt:lpstr>Requirements – Feasibility study</vt:lpstr>
      <vt:lpstr>Requirements - Why should we create it? </vt:lpstr>
      <vt:lpstr>Requirements – Users of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Petrus Fourie</cp:lastModifiedBy>
  <cp:revision>19</cp:revision>
  <dcterms:created xsi:type="dcterms:W3CDTF">2016-05-20T21:47:31Z</dcterms:created>
  <dcterms:modified xsi:type="dcterms:W3CDTF">2016-05-21T02:08:12Z</dcterms:modified>
</cp:coreProperties>
</file>