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DAE7-3BC2-4E19-83BC-BE26F087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4F109-15A5-4EEB-B5E6-7181E493A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D26B-2028-4F7C-A33E-EA0E1D90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2F47-1BBD-40EB-B0D9-7164A640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3270-2E8D-4574-981C-E0B6BFE6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543-1EA0-46D7-9BD9-220B8A8C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9849-C0F1-45DB-81F8-ACAE0A38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BE01B-A53A-4169-ABED-B51CB2B1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62E0-7A33-4E6E-883B-8087C211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F27-EC03-478F-9DF9-FE47852A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4B7D6-4F89-4016-8350-BBC6C62D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4F0B-DFA1-427A-9C36-ADB883B1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378C-9AA3-401B-808C-27C7F20B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7EA8-D412-4A9F-9956-E25EC122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C345-4666-42AF-BB9E-303F84E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79FA-3A33-41A8-AF0C-F3CBA546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2665-B79C-41D0-9C86-7A54552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985B-647E-42E1-9EFB-E240DA38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B99A-7BD8-4B43-B890-D4B644E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3D34-0C24-4231-BA2D-EAA90CC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1BC-23EA-4C16-B4BE-C254AE1A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400B3-856D-4C46-912B-709FC033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756A-6124-4DE2-B366-803ECF9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3548-977B-43D1-9F36-094CD48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CD90-DDD5-4667-9BBC-05C06098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3C8A-74FA-4924-88E9-2A835186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D339-1CDE-426C-8EF2-1FE54B59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52CF-2F4B-43DC-B311-41A33CEF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90A4-2790-4A48-9480-715416B2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B8E3-9B9E-40D2-B0D5-3ECD6B7D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BF8C-A5FC-41B7-93D5-C2DEA72B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A794-DB51-4BC0-81E6-C14A26A4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1FB4-2001-4613-8DCB-BBD3DEA4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D5116-CBDA-4848-A1CF-3E4872EC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EF0B2-2D18-4059-880F-12283EA06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97D74-482F-436B-A9AC-6DFDCF20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BF29C-F753-4256-8547-58EB2F57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A05F7-670C-4D43-A803-32D0F68D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B6CD4-2E80-48F3-B719-FB96089C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54CF-065A-42FC-A597-E9A12DDB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51DC-E1B1-4318-966B-25DE134E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5677F-FE6D-4835-B594-0C95A452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7804-633B-4A26-AA56-912DC170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DDE31-D952-4E52-8052-C1E617C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C6827-3E3B-4D6E-8DE6-F3452837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A3A6-8E03-4B09-934A-0083A3F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3292-B1F9-4220-86B5-DF9E809C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AA3-C22C-4F72-B309-FAB235EE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75F00-7ADC-48C7-BE44-384164C7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8D401-5EF1-425E-B58A-1F5D1990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F85BD-AE49-426B-BF1F-470F9352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43704-2A55-474B-9972-2A7C424A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548-0BCA-40F8-8578-197916D7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9CE87-3FBF-4DC0-B4CF-C6750332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0CE8-CB87-4DC3-854D-C0E4814E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BF-9E86-45CD-8249-E2F7D1C7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DD953-D260-4E0C-A056-91C87CB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83E5B-BA9B-4230-B204-1A63625C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9B981-84C2-46FF-B688-914150A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99CCE-8344-4BDE-A632-0B608742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74FC-B52C-4734-BE79-B454C00E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5BBF-AE74-4C32-A442-24E9010510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3E2B-3CF4-46F7-903D-176A5DF7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5034-5AEC-4D68-8D98-A7EE722F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49C8-4392-4F94-8441-BA276269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1CAD-36FF-4E85-801E-67F8BA40E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– JuMP Tutorial</a:t>
            </a:r>
          </a:p>
        </p:txBody>
      </p:sp>
    </p:spTree>
    <p:extLst>
      <p:ext uri="{BB962C8B-B14F-4D97-AF65-F5344CB8AC3E}">
        <p14:creationId xmlns:p14="http://schemas.microsoft.com/office/powerpoint/2010/main" val="4792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072-A196-460D-8B35-F7D14821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D7CC-B289-4347-B126-5A5D461F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18840" cy="22586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 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AD7CC-B289-4347-B126-5A5D461F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18840" cy="22586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FDCA62-476C-4811-ADC0-989FE56F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05" y="1264285"/>
            <a:ext cx="4400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4FD8-423F-45D9-8FED-DCA6907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68D1AA-A77F-4AE0-92CD-A3CFED09F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18840" cy="2258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68D1AA-A77F-4AE0-92CD-A3CFED09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18840" cy="22586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0EB88A-E9F6-4FA8-914B-01F566A8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71" y="4084320"/>
            <a:ext cx="4648200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C061D-5786-4BA9-98FA-6B48A829F45C}"/>
              </a:ext>
            </a:extLst>
          </p:cNvPr>
          <p:cNvSpPr txBox="1"/>
          <p:nvPr/>
        </p:nvSpPr>
        <p:spPr>
          <a:xfrm>
            <a:off x="6004560" y="1825625"/>
            <a:ext cx="53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Maximize</a:t>
            </a:r>
            <a:r>
              <a:rPr lang="en-US" sz="2400" dirty="0"/>
              <a:t> profit (value) of the knapsack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3600A-3F5C-4EE3-9EBD-B59C51E2BD68}"/>
              </a:ext>
            </a:extLst>
          </p:cNvPr>
          <p:cNvSpPr txBox="1"/>
          <p:nvPr/>
        </p:nvSpPr>
        <p:spPr>
          <a:xfrm>
            <a:off x="6004560" y="2287290"/>
            <a:ext cx="53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Enforce capacity (weight) 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6E002-DBC7-405F-9648-4CA52CA17ADC}"/>
                  </a:ext>
                </a:extLst>
              </p:cNvPr>
              <p:cNvSpPr txBox="1"/>
              <p:nvPr/>
            </p:nvSpPr>
            <p:spPr>
              <a:xfrm>
                <a:off x="6004560" y="2748955"/>
                <a:ext cx="6187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put in the knapsack (1) or is not (0)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6E002-DBC7-405F-9648-4CA52CA1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2748955"/>
                <a:ext cx="6187440" cy="461665"/>
              </a:xfrm>
              <a:prstGeom prst="rect">
                <a:avLst/>
              </a:prstGeom>
              <a:blipFill>
                <a:blip r:embed="rId4"/>
                <a:stretch>
                  <a:fillRect l="-1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4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36C-9B5B-4DA3-BE25-2E30A58E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Location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3B164-091E-4174-8F7E-47A497955789}"/>
              </a:ext>
            </a:extLst>
          </p:cNvPr>
          <p:cNvSpPr txBox="1"/>
          <p:nvPr/>
        </p:nvSpPr>
        <p:spPr>
          <a:xfrm>
            <a:off x="1303283" y="192339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Fixed installation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C6A53-1364-4827-B075-84367EF55E00}"/>
              </a:ext>
            </a:extLst>
          </p:cNvPr>
          <p:cNvSpPr txBox="1"/>
          <p:nvPr/>
        </p:nvSpPr>
        <p:spPr>
          <a:xfrm>
            <a:off x="3421118" y="1923392"/>
            <a:ext cx="169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Transportation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74DFE-A027-46BF-94F0-8FC68FB456DE}"/>
              </a:ext>
            </a:extLst>
          </p:cNvPr>
          <p:cNvSpPr txBox="1"/>
          <p:nvPr/>
        </p:nvSpPr>
        <p:spPr>
          <a:xfrm>
            <a:off x="5549464" y="192339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Unmet demand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822EF-67B9-4811-8839-0E557620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2" y="2401076"/>
            <a:ext cx="110712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590D-2169-4E92-9789-9AAE7771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4" y="246581"/>
            <a:ext cx="6420508" cy="4941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5536C-9B5B-4DA3-BE25-2E30A58E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Facility Location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7A2BD-B608-475E-AC58-3E4F33D7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72" y="5200543"/>
            <a:ext cx="6673928" cy="16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Julia – JuMP Tutorial</vt:lpstr>
      <vt:lpstr>LP Example</vt:lpstr>
      <vt:lpstr>Knapsack Problem</vt:lpstr>
      <vt:lpstr>Facility Location Problem</vt:lpstr>
      <vt:lpstr>Facility Location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– JuMP Tutorial</dc:title>
  <dc:creator>Hector David Perez Parra</dc:creator>
  <cp:lastModifiedBy>Hector David Perez Parra</cp:lastModifiedBy>
  <cp:revision>7</cp:revision>
  <dcterms:created xsi:type="dcterms:W3CDTF">2021-10-22T18:18:54Z</dcterms:created>
  <dcterms:modified xsi:type="dcterms:W3CDTF">2021-10-22T18:45:47Z</dcterms:modified>
</cp:coreProperties>
</file>