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  <p:sldMasterId id="2147483813" r:id="rId8"/>
    <p:sldMasterId id="2147483825" r:id="rId9"/>
  </p:sldMasterIdLst>
  <p:sldIdLst>
    <p:sldId id="256" r:id="rId10"/>
    <p:sldId id="265" r:id="rId11"/>
    <p:sldId id="259" r:id="rId12"/>
    <p:sldId id="257" r:id="rId13"/>
    <p:sldId id="262" r:id="rId14"/>
    <p:sldId id="264" r:id="rId15"/>
    <p:sldId id="266" r:id="rId16"/>
    <p:sldId id="258" r:id="rId17"/>
    <p:sldId id="260" r:id="rId18"/>
    <p:sldId id="261" r:id="rId19"/>
    <p:sldId id="267" r:id="rId20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B9E70-FC35-49CD-A106-A0907B8F9B9C}" v="9" dt="2023-02-18T20:45:1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6" y="37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Davidoff (----)" userId="59a8461a-abdd-4bb8-afb8-b89112a550f8" providerId="ADAL" clId="{A96B9E70-FC35-49CD-A106-A0907B8F9B9C}"/>
    <pc:docChg chg="undo custSel addSld delSld modSld sldOrd">
      <pc:chgData name="Hannah Davidoff (----)" userId="59a8461a-abdd-4bb8-afb8-b89112a550f8" providerId="ADAL" clId="{A96B9E70-FC35-49CD-A106-A0907B8F9B9C}" dt="2023-02-18T20:46:01.718" v="760" actId="2696"/>
      <pc:docMkLst>
        <pc:docMk/>
      </pc:docMkLst>
      <pc:sldChg chg="modSp mod">
        <pc:chgData name="Hannah Davidoff (----)" userId="59a8461a-abdd-4bb8-afb8-b89112a550f8" providerId="ADAL" clId="{A96B9E70-FC35-49CD-A106-A0907B8F9B9C}" dt="2023-02-18T20:23:36.576" v="669" actId="1076"/>
        <pc:sldMkLst>
          <pc:docMk/>
          <pc:sldMk cId="1641295810" sldId="260"/>
        </pc:sldMkLst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0" creationId="{5A65199C-DCF4-FACB-D5F0-E590C3C8D35D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1" creationId="{1C58A017-40A0-127E-ECD8-A499878788F3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2" creationId="{B2A1F435-EAC1-B0AF-DE9D-1059061B2CAC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3" creationId="{0DBDF603-C109-FA1F-0E37-7E176AE1EDFE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4" creationId="{53A13442-F147-0012-235E-1D656A1BB2BB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5" creationId="{6EA8A9E0-EF3E-6805-DF6C-ADE5421924C0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6" creationId="{6F4FC9D1-04AE-550C-0897-A2A262B094AF}"/>
          </ac:spMkLst>
        </pc:spChg>
        <pc:spChg chg="mod">
          <ac:chgData name="Hannah Davidoff (----)" userId="59a8461a-abdd-4bb8-afb8-b89112a550f8" providerId="ADAL" clId="{A96B9E70-FC35-49CD-A106-A0907B8F9B9C}" dt="2023-02-18T20:23:36.576" v="669" actId="1076"/>
          <ac:spMkLst>
            <pc:docMk/>
            <pc:sldMk cId="1641295810" sldId="260"/>
            <ac:spMk id="17" creationId="{CE063485-7DE7-5AFF-979A-37E83D075AEF}"/>
          </ac:spMkLst>
        </pc:spChg>
      </pc:sldChg>
      <pc:sldChg chg="modSp mod">
        <pc:chgData name="Hannah Davidoff (----)" userId="59a8461a-abdd-4bb8-afb8-b89112a550f8" providerId="ADAL" clId="{A96B9E70-FC35-49CD-A106-A0907B8F9B9C}" dt="2023-02-18T19:33:58.264" v="378" actId="113"/>
        <pc:sldMkLst>
          <pc:docMk/>
          <pc:sldMk cId="1399691395" sldId="261"/>
        </pc:sldMkLst>
        <pc:spChg chg="mod">
          <ac:chgData name="Hannah Davidoff (----)" userId="59a8461a-abdd-4bb8-afb8-b89112a550f8" providerId="ADAL" clId="{A96B9E70-FC35-49CD-A106-A0907B8F9B9C}" dt="2023-02-18T19:33:58.264" v="378" actId="113"/>
          <ac:spMkLst>
            <pc:docMk/>
            <pc:sldMk cId="1399691395" sldId="261"/>
            <ac:spMk id="4" creationId="{870E331C-FED5-22AC-77B9-575B1CF19DBC}"/>
          </ac:spMkLst>
        </pc:spChg>
      </pc:sldChg>
      <pc:sldChg chg="addSp modSp mod">
        <pc:chgData name="Hannah Davidoff (----)" userId="59a8461a-abdd-4bb8-afb8-b89112a550f8" providerId="ADAL" clId="{A96B9E70-FC35-49CD-A106-A0907B8F9B9C}" dt="2023-02-18T19:36:29.820" v="471" actId="1076"/>
        <pc:sldMkLst>
          <pc:docMk/>
          <pc:sldMk cId="1328935475" sldId="262"/>
        </pc:sldMkLst>
        <pc:spChg chg="add mod">
          <ac:chgData name="Hannah Davidoff (----)" userId="59a8461a-abdd-4bb8-afb8-b89112a550f8" providerId="ADAL" clId="{A96B9E70-FC35-49CD-A106-A0907B8F9B9C}" dt="2023-02-18T19:36:29.820" v="471" actId="1076"/>
          <ac:spMkLst>
            <pc:docMk/>
            <pc:sldMk cId="1328935475" sldId="262"/>
            <ac:spMk id="15" creationId="{A87C655D-51C9-AD89-CCA5-4B51E606A83F}"/>
          </ac:spMkLst>
        </pc:spChg>
      </pc:sldChg>
      <pc:sldChg chg="del">
        <pc:chgData name="Hannah Davidoff (----)" userId="59a8461a-abdd-4bb8-afb8-b89112a550f8" providerId="ADAL" clId="{A96B9E70-FC35-49CD-A106-A0907B8F9B9C}" dt="2023-02-18T20:46:01.718" v="760" actId="2696"/>
        <pc:sldMkLst>
          <pc:docMk/>
          <pc:sldMk cId="1696424028" sldId="263"/>
        </pc:sldMkLst>
      </pc:sldChg>
      <pc:sldChg chg="addSp modSp mod ord">
        <pc:chgData name="Hannah Davidoff (----)" userId="59a8461a-abdd-4bb8-afb8-b89112a550f8" providerId="ADAL" clId="{A96B9E70-FC35-49CD-A106-A0907B8F9B9C}" dt="2023-02-18T19:56:57.079" v="666" actId="1076"/>
        <pc:sldMkLst>
          <pc:docMk/>
          <pc:sldMk cId="154919611" sldId="264"/>
        </pc:sldMkLst>
        <pc:spChg chg="add mod">
          <ac:chgData name="Hannah Davidoff (----)" userId="59a8461a-abdd-4bb8-afb8-b89112a550f8" providerId="ADAL" clId="{A96B9E70-FC35-49CD-A106-A0907B8F9B9C}" dt="2023-02-18T19:36:36.227" v="473" actId="1076"/>
          <ac:spMkLst>
            <pc:docMk/>
            <pc:sldMk cId="154919611" sldId="264"/>
            <ac:spMk id="18" creationId="{97F84DBE-7B27-F77E-D95A-720BEB773561}"/>
          </ac:spMkLst>
        </pc:spChg>
        <pc:spChg chg="add mod">
          <ac:chgData name="Hannah Davidoff (----)" userId="59a8461a-abdd-4bb8-afb8-b89112a550f8" providerId="ADAL" clId="{A96B9E70-FC35-49CD-A106-A0907B8F9B9C}" dt="2023-02-18T19:56:04.502" v="559" actId="313"/>
          <ac:spMkLst>
            <pc:docMk/>
            <pc:sldMk cId="154919611" sldId="264"/>
            <ac:spMk id="19" creationId="{743872D3-B2E5-3A8D-1030-DFC739AFB0EF}"/>
          </ac:spMkLst>
        </pc:spChg>
        <pc:spChg chg="add mod">
          <ac:chgData name="Hannah Davidoff (----)" userId="59a8461a-abdd-4bb8-afb8-b89112a550f8" providerId="ADAL" clId="{A96B9E70-FC35-49CD-A106-A0907B8F9B9C}" dt="2023-02-18T19:56:57.079" v="666" actId="1076"/>
          <ac:spMkLst>
            <pc:docMk/>
            <pc:sldMk cId="154919611" sldId="264"/>
            <ac:spMk id="20" creationId="{7DA20E0D-6064-DAFE-53F1-917FCAEE8B5D}"/>
          </ac:spMkLst>
        </pc:spChg>
      </pc:sldChg>
      <pc:sldChg chg="modSp mod">
        <pc:chgData name="Hannah Davidoff (----)" userId="59a8461a-abdd-4bb8-afb8-b89112a550f8" providerId="ADAL" clId="{A96B9E70-FC35-49CD-A106-A0907B8F9B9C}" dt="2023-02-18T19:23:17.748" v="21" actId="20577"/>
        <pc:sldMkLst>
          <pc:docMk/>
          <pc:sldMk cId="2159552869" sldId="265"/>
        </pc:sldMkLst>
        <pc:spChg chg="mod">
          <ac:chgData name="Hannah Davidoff (----)" userId="59a8461a-abdd-4bb8-afb8-b89112a550f8" providerId="ADAL" clId="{A96B9E70-FC35-49CD-A106-A0907B8F9B9C}" dt="2023-02-18T19:23:04.066" v="4" actId="14100"/>
          <ac:spMkLst>
            <pc:docMk/>
            <pc:sldMk cId="2159552869" sldId="265"/>
            <ac:spMk id="3" creationId="{FA33807D-BDA7-24D9-4606-E26EC463D8D3}"/>
          </ac:spMkLst>
        </pc:spChg>
        <pc:spChg chg="mod">
          <ac:chgData name="Hannah Davidoff (----)" userId="59a8461a-abdd-4bb8-afb8-b89112a550f8" providerId="ADAL" clId="{A96B9E70-FC35-49CD-A106-A0907B8F9B9C}" dt="2023-02-18T19:23:17.748" v="21" actId="20577"/>
          <ac:spMkLst>
            <pc:docMk/>
            <pc:sldMk cId="2159552869" sldId="265"/>
            <ac:spMk id="5" creationId="{44C25255-56C2-C7B2-3DD8-FB2135C4849A}"/>
          </ac:spMkLst>
        </pc:spChg>
      </pc:sldChg>
      <pc:sldChg chg="addSp modSp new mod modClrScheme chgLayout">
        <pc:chgData name="Hannah Davidoff (----)" userId="59a8461a-abdd-4bb8-afb8-b89112a550f8" providerId="ADAL" clId="{A96B9E70-FC35-49CD-A106-A0907B8F9B9C}" dt="2023-02-18T19:34:42.012" v="467" actId="20577"/>
        <pc:sldMkLst>
          <pc:docMk/>
          <pc:sldMk cId="3935316278" sldId="266"/>
        </pc:sldMkLst>
        <pc:spChg chg="mod ord">
          <ac:chgData name="Hannah Davidoff (----)" userId="59a8461a-abdd-4bb8-afb8-b89112a550f8" providerId="ADAL" clId="{A96B9E70-FC35-49CD-A106-A0907B8F9B9C}" dt="2023-02-18T19:23:51.970" v="23" actId="700"/>
          <ac:spMkLst>
            <pc:docMk/>
            <pc:sldMk cId="3935316278" sldId="266"/>
            <ac:spMk id="2" creationId="{0433CE6D-3338-0F32-CB29-736FE9D6CB7F}"/>
          </ac:spMkLst>
        </pc:spChg>
        <pc:spChg chg="add mod ord">
          <ac:chgData name="Hannah Davidoff (----)" userId="59a8461a-abdd-4bb8-afb8-b89112a550f8" providerId="ADAL" clId="{A96B9E70-FC35-49CD-A106-A0907B8F9B9C}" dt="2023-02-18T19:23:51.970" v="23" actId="700"/>
          <ac:spMkLst>
            <pc:docMk/>
            <pc:sldMk cId="3935316278" sldId="266"/>
            <ac:spMk id="3" creationId="{DD6415B8-DBAF-7867-6C11-8810AA1E0FB1}"/>
          </ac:spMkLst>
        </pc:spChg>
        <pc:spChg chg="add mod ord">
          <ac:chgData name="Hannah Davidoff (----)" userId="59a8461a-abdd-4bb8-afb8-b89112a550f8" providerId="ADAL" clId="{A96B9E70-FC35-49CD-A106-A0907B8F9B9C}" dt="2023-02-18T19:32:10.711" v="307" actId="20577"/>
          <ac:spMkLst>
            <pc:docMk/>
            <pc:sldMk cId="3935316278" sldId="266"/>
            <ac:spMk id="4" creationId="{A49AE766-BE07-45EA-BC95-BE77D47FBCA0}"/>
          </ac:spMkLst>
        </pc:spChg>
        <pc:spChg chg="add mod ord">
          <ac:chgData name="Hannah Davidoff (----)" userId="59a8461a-abdd-4bb8-afb8-b89112a550f8" providerId="ADAL" clId="{A96B9E70-FC35-49CD-A106-A0907B8F9B9C}" dt="2023-02-18T19:23:51.970" v="23" actId="700"/>
          <ac:spMkLst>
            <pc:docMk/>
            <pc:sldMk cId="3935316278" sldId="266"/>
            <ac:spMk id="5" creationId="{3ABEF5B1-5E53-0C75-BDEE-BAE2A9EB283E}"/>
          </ac:spMkLst>
        </pc:spChg>
        <pc:spChg chg="add mod">
          <ac:chgData name="Hannah Davidoff (----)" userId="59a8461a-abdd-4bb8-afb8-b89112a550f8" providerId="ADAL" clId="{A96B9E70-FC35-49CD-A106-A0907B8F9B9C}" dt="2023-02-18T19:34:42.012" v="467" actId="20577"/>
          <ac:spMkLst>
            <pc:docMk/>
            <pc:sldMk cId="3935316278" sldId="266"/>
            <ac:spMk id="6" creationId="{B36D1479-B5A6-A9EE-8789-3C8EFE496DD4}"/>
          </ac:spMkLst>
        </pc:spChg>
      </pc:sldChg>
      <pc:sldChg chg="addSp delSp modSp new mod ord">
        <pc:chgData name="Hannah Davidoff (----)" userId="59a8461a-abdd-4bb8-afb8-b89112a550f8" providerId="ADAL" clId="{A96B9E70-FC35-49CD-A106-A0907B8F9B9C}" dt="2023-02-18T20:45:54.283" v="759" actId="1076"/>
        <pc:sldMkLst>
          <pc:docMk/>
          <pc:sldMk cId="3893691708" sldId="267"/>
        </pc:sldMkLst>
        <pc:spChg chg="add mod">
          <ac:chgData name="Hannah Davidoff (----)" userId="59a8461a-abdd-4bb8-afb8-b89112a550f8" providerId="ADAL" clId="{A96B9E70-FC35-49CD-A106-A0907B8F9B9C}" dt="2023-02-18T20:45:37.383" v="755" actId="1076"/>
          <ac:spMkLst>
            <pc:docMk/>
            <pc:sldMk cId="3893691708" sldId="267"/>
            <ac:spMk id="3" creationId="{C0030405-58F0-CEED-B086-58FCE9DC7324}"/>
          </ac:spMkLst>
        </pc:spChg>
        <pc:spChg chg="add mod">
          <ac:chgData name="Hannah Davidoff (----)" userId="59a8461a-abdd-4bb8-afb8-b89112a550f8" providerId="ADAL" clId="{A96B9E70-FC35-49CD-A106-A0907B8F9B9C}" dt="2023-02-18T20:45:37.383" v="755" actId="1076"/>
          <ac:spMkLst>
            <pc:docMk/>
            <pc:sldMk cId="3893691708" sldId="267"/>
            <ac:spMk id="4" creationId="{2E44F4EE-1444-FE4C-46B5-D6C49E54484C}"/>
          </ac:spMkLst>
        </pc:spChg>
        <pc:spChg chg="add mod">
          <ac:chgData name="Hannah Davidoff (----)" userId="59a8461a-abdd-4bb8-afb8-b89112a550f8" providerId="ADAL" clId="{A96B9E70-FC35-49CD-A106-A0907B8F9B9C}" dt="2023-02-18T20:45:37.383" v="755" actId="1076"/>
          <ac:spMkLst>
            <pc:docMk/>
            <pc:sldMk cId="3893691708" sldId="267"/>
            <ac:spMk id="5" creationId="{E27D6355-E41E-8C31-F9EC-76B0B4F66D15}"/>
          </ac:spMkLst>
        </pc:spChg>
        <pc:spChg chg="add mod">
          <ac:chgData name="Hannah Davidoff (----)" userId="59a8461a-abdd-4bb8-afb8-b89112a550f8" providerId="ADAL" clId="{A96B9E70-FC35-49CD-A106-A0907B8F9B9C}" dt="2023-02-18T20:37:31.800" v="677" actId="1076"/>
          <ac:spMkLst>
            <pc:docMk/>
            <pc:sldMk cId="3893691708" sldId="267"/>
            <ac:spMk id="6" creationId="{713D52FF-7BF5-FDE2-CAF0-35B9EC394850}"/>
          </ac:spMkLst>
        </pc:spChg>
        <pc:spChg chg="add del mod">
          <ac:chgData name="Hannah Davidoff (----)" userId="59a8461a-abdd-4bb8-afb8-b89112a550f8" providerId="ADAL" clId="{A96B9E70-FC35-49CD-A106-A0907B8F9B9C}" dt="2023-02-18T20:37:26.734" v="675" actId="478"/>
          <ac:spMkLst>
            <pc:docMk/>
            <pc:sldMk cId="3893691708" sldId="267"/>
            <ac:spMk id="7" creationId="{7FA1675F-48E8-19CA-471F-4350E0BED780}"/>
          </ac:spMkLst>
        </pc:spChg>
        <pc:spChg chg="add del mod">
          <ac:chgData name="Hannah Davidoff (----)" userId="59a8461a-abdd-4bb8-afb8-b89112a550f8" providerId="ADAL" clId="{A96B9E70-FC35-49CD-A106-A0907B8F9B9C}" dt="2023-02-18T20:37:25.375" v="674" actId="478"/>
          <ac:spMkLst>
            <pc:docMk/>
            <pc:sldMk cId="3893691708" sldId="267"/>
            <ac:spMk id="9" creationId="{2B96A538-4AD4-7D8C-3502-0B71BBA3B673}"/>
          </ac:spMkLst>
        </pc:spChg>
        <pc:spChg chg="add mod">
          <ac:chgData name="Hannah Davidoff (----)" userId="59a8461a-abdd-4bb8-afb8-b89112a550f8" providerId="ADAL" clId="{A96B9E70-FC35-49CD-A106-A0907B8F9B9C}" dt="2023-02-18T20:45:39.896" v="756" actId="1076"/>
          <ac:spMkLst>
            <pc:docMk/>
            <pc:sldMk cId="3893691708" sldId="267"/>
            <ac:spMk id="12" creationId="{F6C5E330-2087-E21C-9C69-D8AD5ADBC349}"/>
          </ac:spMkLst>
        </pc:spChg>
        <pc:spChg chg="add mod">
          <ac:chgData name="Hannah Davidoff (----)" userId="59a8461a-abdd-4bb8-afb8-b89112a550f8" providerId="ADAL" clId="{A96B9E70-FC35-49CD-A106-A0907B8F9B9C}" dt="2023-02-18T20:45:43.312" v="757" actId="1076"/>
          <ac:spMkLst>
            <pc:docMk/>
            <pc:sldMk cId="3893691708" sldId="267"/>
            <ac:spMk id="13" creationId="{E59B6CFF-941E-2900-A177-31D016272D83}"/>
          </ac:spMkLst>
        </pc:spChg>
        <pc:spChg chg="add mod">
          <ac:chgData name="Hannah Davidoff (----)" userId="59a8461a-abdd-4bb8-afb8-b89112a550f8" providerId="ADAL" clId="{A96B9E70-FC35-49CD-A106-A0907B8F9B9C}" dt="2023-02-18T20:45:37.383" v="755" actId="1076"/>
          <ac:spMkLst>
            <pc:docMk/>
            <pc:sldMk cId="3893691708" sldId="267"/>
            <ac:spMk id="16" creationId="{3E8F5B6A-EF36-71CE-4971-0487424B302E}"/>
          </ac:spMkLst>
        </pc:spChg>
        <pc:spChg chg="add del mod">
          <ac:chgData name="Hannah Davidoff (----)" userId="59a8461a-abdd-4bb8-afb8-b89112a550f8" providerId="ADAL" clId="{A96B9E70-FC35-49CD-A106-A0907B8F9B9C}" dt="2023-02-18T20:37:28.271" v="676" actId="478"/>
          <ac:spMkLst>
            <pc:docMk/>
            <pc:sldMk cId="3893691708" sldId="267"/>
            <ac:spMk id="17" creationId="{D94329CB-2C20-4463-FEC2-1A0B411A25CA}"/>
          </ac:spMkLst>
        </pc:spChg>
        <pc:spChg chg="add del mod">
          <ac:chgData name="Hannah Davidoff (----)" userId="59a8461a-abdd-4bb8-afb8-b89112a550f8" providerId="ADAL" clId="{A96B9E70-FC35-49CD-A106-A0907B8F9B9C}" dt="2023-02-18T20:42:13.394" v="691" actId="478"/>
          <ac:spMkLst>
            <pc:docMk/>
            <pc:sldMk cId="3893691708" sldId="267"/>
            <ac:spMk id="20" creationId="{A6EB4700-0866-3BE3-DB4B-4C3544132981}"/>
          </ac:spMkLst>
        </pc:spChg>
        <pc:spChg chg="add del mod">
          <ac:chgData name="Hannah Davidoff (----)" userId="59a8461a-abdd-4bb8-afb8-b89112a550f8" providerId="ADAL" clId="{A96B9E70-FC35-49CD-A106-A0907B8F9B9C}" dt="2023-02-18T20:42:17.054" v="693" actId="478"/>
          <ac:spMkLst>
            <pc:docMk/>
            <pc:sldMk cId="3893691708" sldId="267"/>
            <ac:spMk id="21" creationId="{F19A68E4-A0FF-8B1A-7890-98A7CBE44B01}"/>
          </ac:spMkLst>
        </pc:spChg>
        <pc:spChg chg="add mod">
          <ac:chgData name="Hannah Davidoff (----)" userId="59a8461a-abdd-4bb8-afb8-b89112a550f8" providerId="ADAL" clId="{A96B9E70-FC35-49CD-A106-A0907B8F9B9C}" dt="2023-02-18T20:45:49.324" v="758" actId="1076"/>
          <ac:spMkLst>
            <pc:docMk/>
            <pc:sldMk cId="3893691708" sldId="267"/>
            <ac:spMk id="23" creationId="{63890698-F6E1-FD2B-B4F7-E023760CD16E}"/>
          </ac:spMkLst>
        </pc:spChg>
        <pc:spChg chg="add mod">
          <ac:chgData name="Hannah Davidoff (----)" userId="59a8461a-abdd-4bb8-afb8-b89112a550f8" providerId="ADAL" clId="{A96B9E70-FC35-49CD-A106-A0907B8F9B9C}" dt="2023-02-18T20:45:49.324" v="758" actId="1076"/>
          <ac:spMkLst>
            <pc:docMk/>
            <pc:sldMk cId="3893691708" sldId="267"/>
            <ac:spMk id="24" creationId="{4986826C-A874-CA2D-6315-F7335D1654D3}"/>
          </ac:spMkLst>
        </pc:spChg>
        <pc:spChg chg="add mod">
          <ac:chgData name="Hannah Davidoff (----)" userId="59a8461a-abdd-4bb8-afb8-b89112a550f8" providerId="ADAL" clId="{A96B9E70-FC35-49CD-A106-A0907B8F9B9C}" dt="2023-02-18T20:45:49.324" v="758" actId="1076"/>
          <ac:spMkLst>
            <pc:docMk/>
            <pc:sldMk cId="3893691708" sldId="267"/>
            <ac:spMk id="28" creationId="{793D91E7-E22D-3F73-7219-0A8778EAA3AB}"/>
          </ac:spMkLst>
        </pc:spChg>
        <pc:spChg chg="add del mod">
          <ac:chgData name="Hannah Davidoff (----)" userId="59a8461a-abdd-4bb8-afb8-b89112a550f8" providerId="ADAL" clId="{A96B9E70-FC35-49CD-A106-A0907B8F9B9C}" dt="2023-02-18T20:38:03.502" v="684" actId="478"/>
          <ac:spMkLst>
            <pc:docMk/>
            <pc:sldMk cId="3893691708" sldId="267"/>
            <ac:spMk id="29" creationId="{8DDA8E95-52E5-09D6-E21E-412D53202C76}"/>
          </ac:spMkLst>
        </pc:spChg>
        <pc:spChg chg="add del mod">
          <ac:chgData name="Hannah Davidoff (----)" userId="59a8461a-abdd-4bb8-afb8-b89112a550f8" providerId="ADAL" clId="{A96B9E70-FC35-49CD-A106-A0907B8F9B9C}" dt="2023-02-18T20:38:01.471" v="682" actId="478"/>
          <ac:spMkLst>
            <pc:docMk/>
            <pc:sldMk cId="3893691708" sldId="267"/>
            <ac:spMk id="30" creationId="{68FCAAC6-019C-07F9-8CBC-9C922DD6C12E}"/>
          </ac:spMkLst>
        </pc:spChg>
        <pc:spChg chg="add del mod">
          <ac:chgData name="Hannah Davidoff (----)" userId="59a8461a-abdd-4bb8-afb8-b89112a550f8" providerId="ADAL" clId="{A96B9E70-FC35-49CD-A106-A0907B8F9B9C}" dt="2023-02-18T20:38:02.766" v="683" actId="478"/>
          <ac:spMkLst>
            <pc:docMk/>
            <pc:sldMk cId="3893691708" sldId="267"/>
            <ac:spMk id="31" creationId="{BAF42D46-56BD-9C67-1D85-F824A1B14320}"/>
          </ac:spMkLst>
        </pc:spChg>
        <pc:spChg chg="add del mod">
          <ac:chgData name="Hannah Davidoff (----)" userId="59a8461a-abdd-4bb8-afb8-b89112a550f8" providerId="ADAL" clId="{A96B9E70-FC35-49CD-A106-A0907B8F9B9C}" dt="2023-02-18T20:38:04.686" v="685" actId="478"/>
          <ac:spMkLst>
            <pc:docMk/>
            <pc:sldMk cId="3893691708" sldId="267"/>
            <ac:spMk id="32" creationId="{6D15B17D-8A8B-C243-3BCC-5CEEAC2A7814}"/>
          </ac:spMkLst>
        </pc:spChg>
        <pc:spChg chg="add del mod">
          <ac:chgData name="Hannah Davidoff (----)" userId="59a8461a-abdd-4bb8-afb8-b89112a550f8" providerId="ADAL" clId="{A96B9E70-FC35-49CD-A106-A0907B8F9B9C}" dt="2023-02-18T20:38:05.441" v="686" actId="478"/>
          <ac:spMkLst>
            <pc:docMk/>
            <pc:sldMk cId="3893691708" sldId="267"/>
            <ac:spMk id="33" creationId="{3DB30E16-02A8-8314-0D9A-C875673BF4D6}"/>
          </ac:spMkLst>
        </pc:spChg>
        <pc:spChg chg="add del mod">
          <ac:chgData name="Hannah Davidoff (----)" userId="59a8461a-abdd-4bb8-afb8-b89112a550f8" providerId="ADAL" clId="{A96B9E70-FC35-49CD-A106-A0907B8F9B9C}" dt="2023-02-18T20:38:06.547" v="687" actId="478"/>
          <ac:spMkLst>
            <pc:docMk/>
            <pc:sldMk cId="3893691708" sldId="267"/>
            <ac:spMk id="34" creationId="{91FBD189-1E3C-7868-F892-0365B92CC665}"/>
          </ac:spMkLst>
        </pc:spChg>
        <pc:spChg chg="add mod">
          <ac:chgData name="Hannah Davidoff (----)" userId="59a8461a-abdd-4bb8-afb8-b89112a550f8" providerId="ADAL" clId="{A96B9E70-FC35-49CD-A106-A0907B8F9B9C}" dt="2023-02-18T20:45:54.283" v="759" actId="1076"/>
          <ac:spMkLst>
            <pc:docMk/>
            <pc:sldMk cId="3893691708" sldId="267"/>
            <ac:spMk id="49" creationId="{3F137E37-1D2C-E000-478C-B6BDEFD0698B}"/>
          </ac:spMkLst>
        </pc:spChg>
        <pc:spChg chg="add mod">
          <ac:chgData name="Hannah Davidoff (----)" userId="59a8461a-abdd-4bb8-afb8-b89112a550f8" providerId="ADAL" clId="{A96B9E70-FC35-49CD-A106-A0907B8F9B9C}" dt="2023-02-18T20:45:54.283" v="759" actId="1076"/>
          <ac:spMkLst>
            <pc:docMk/>
            <pc:sldMk cId="3893691708" sldId="267"/>
            <ac:spMk id="50" creationId="{C4EFAB75-DDA7-6D0C-9193-3ED2121734E9}"/>
          </ac:spMkLst>
        </pc:spChg>
        <pc:cxnChg chg="add mod">
          <ac:chgData name="Hannah Davidoff (----)" userId="59a8461a-abdd-4bb8-afb8-b89112a550f8" providerId="ADAL" clId="{A96B9E70-FC35-49CD-A106-A0907B8F9B9C}" dt="2023-02-18T20:45:37.383" v="755" actId="1076"/>
          <ac:cxnSpMkLst>
            <pc:docMk/>
            <pc:sldMk cId="3893691708" sldId="267"/>
            <ac:cxnSpMk id="8" creationId="{BEBF008A-946F-36F0-7AC6-BA1D12ABD435}"/>
          </ac:cxnSpMkLst>
        </pc:cxnChg>
        <pc:cxnChg chg="add mod">
          <ac:chgData name="Hannah Davidoff (----)" userId="59a8461a-abdd-4bb8-afb8-b89112a550f8" providerId="ADAL" clId="{A96B9E70-FC35-49CD-A106-A0907B8F9B9C}" dt="2023-02-18T20:45:37.383" v="755" actId="1076"/>
          <ac:cxnSpMkLst>
            <pc:docMk/>
            <pc:sldMk cId="3893691708" sldId="267"/>
            <ac:cxnSpMk id="10" creationId="{D791B5F0-CFB7-9524-2E9E-4995A672CEEA}"/>
          </ac:cxnSpMkLst>
        </pc:cxnChg>
        <pc:cxnChg chg="add mod">
          <ac:chgData name="Hannah Davidoff (----)" userId="59a8461a-abdd-4bb8-afb8-b89112a550f8" providerId="ADAL" clId="{A96B9E70-FC35-49CD-A106-A0907B8F9B9C}" dt="2023-02-18T20:45:37.383" v="755" actId="1076"/>
          <ac:cxnSpMkLst>
            <pc:docMk/>
            <pc:sldMk cId="3893691708" sldId="267"/>
            <ac:cxnSpMk id="11" creationId="{73784120-D250-DDA9-E11F-E9ABF22B9619}"/>
          </ac:cxnSpMkLst>
        </pc:cxnChg>
        <pc:cxnChg chg="add mod">
          <ac:chgData name="Hannah Davidoff (----)" userId="59a8461a-abdd-4bb8-afb8-b89112a550f8" providerId="ADAL" clId="{A96B9E70-FC35-49CD-A106-A0907B8F9B9C}" dt="2023-02-18T20:45:37.383" v="755" actId="1076"/>
          <ac:cxnSpMkLst>
            <pc:docMk/>
            <pc:sldMk cId="3893691708" sldId="267"/>
            <ac:cxnSpMk id="14" creationId="{4265C864-4F04-9B21-B52A-E1CBC6CCB6F9}"/>
          </ac:cxnSpMkLst>
        </pc:cxnChg>
        <pc:cxnChg chg="add mod">
          <ac:chgData name="Hannah Davidoff (----)" userId="59a8461a-abdd-4bb8-afb8-b89112a550f8" providerId="ADAL" clId="{A96B9E70-FC35-49CD-A106-A0907B8F9B9C}" dt="2023-02-18T20:45:37.383" v="755" actId="1076"/>
          <ac:cxnSpMkLst>
            <pc:docMk/>
            <pc:sldMk cId="3893691708" sldId="267"/>
            <ac:cxnSpMk id="15" creationId="{B32CB123-0C0A-E1BC-BF04-593882E6B858}"/>
          </ac:cxnSpMkLst>
        </pc:cxnChg>
        <pc:cxnChg chg="add del mod">
          <ac:chgData name="Hannah Davidoff (----)" userId="59a8461a-abdd-4bb8-afb8-b89112a550f8" providerId="ADAL" clId="{A96B9E70-FC35-49CD-A106-A0907B8F9B9C}" dt="2023-02-18T20:42:15.839" v="692" actId="478"/>
          <ac:cxnSpMkLst>
            <pc:docMk/>
            <pc:sldMk cId="3893691708" sldId="267"/>
            <ac:cxnSpMk id="22" creationId="{3E6B1F00-CBAF-FDB4-F66F-3E19D7D3CC91}"/>
          </ac:cxnSpMkLst>
        </pc:cxnChg>
        <pc:cxnChg chg="add del mod">
          <ac:chgData name="Hannah Davidoff (----)" userId="59a8461a-abdd-4bb8-afb8-b89112a550f8" providerId="ADAL" clId="{A96B9E70-FC35-49CD-A106-A0907B8F9B9C}" dt="2023-02-18T20:42:30.541" v="698" actId="478"/>
          <ac:cxnSpMkLst>
            <pc:docMk/>
            <pc:sldMk cId="3893691708" sldId="267"/>
            <ac:cxnSpMk id="25" creationId="{CB5F5155-BFDE-A74B-19E6-96CB5973FE31}"/>
          </ac:cxnSpMkLst>
        </pc:cxnChg>
        <pc:cxnChg chg="add del mod">
          <ac:chgData name="Hannah Davidoff (----)" userId="59a8461a-abdd-4bb8-afb8-b89112a550f8" providerId="ADAL" clId="{A96B9E70-FC35-49CD-A106-A0907B8F9B9C}" dt="2023-02-18T20:42:10.382" v="690" actId="478"/>
          <ac:cxnSpMkLst>
            <pc:docMk/>
            <pc:sldMk cId="3893691708" sldId="267"/>
            <ac:cxnSpMk id="26" creationId="{5695A50B-EB85-FE84-EB4A-6753A0BC46EF}"/>
          </ac:cxnSpMkLst>
        </pc:cxnChg>
        <pc:cxnChg chg="add mod">
          <ac:chgData name="Hannah Davidoff (----)" userId="59a8461a-abdd-4bb8-afb8-b89112a550f8" providerId="ADAL" clId="{A96B9E70-FC35-49CD-A106-A0907B8F9B9C}" dt="2023-02-18T20:45:49.324" v="758" actId="1076"/>
          <ac:cxnSpMkLst>
            <pc:docMk/>
            <pc:sldMk cId="3893691708" sldId="267"/>
            <ac:cxnSpMk id="27" creationId="{85CC36C7-68A4-BE13-F5FE-92E4D8FF22D0}"/>
          </ac:cxnSpMkLst>
        </pc:cxnChg>
        <pc:cxnChg chg="add mod">
          <ac:chgData name="Hannah Davidoff (----)" userId="59a8461a-abdd-4bb8-afb8-b89112a550f8" providerId="ADAL" clId="{A96B9E70-FC35-49CD-A106-A0907B8F9B9C}" dt="2023-02-18T20:45:49.324" v="758" actId="1076"/>
          <ac:cxnSpMkLst>
            <pc:docMk/>
            <pc:sldMk cId="3893691708" sldId="267"/>
            <ac:cxnSpMk id="42" creationId="{ECC23367-26C5-8872-0247-597B611BD2E4}"/>
          </ac:cxnSpMkLst>
        </pc:cxnChg>
        <pc:cxnChg chg="add mod">
          <ac:chgData name="Hannah Davidoff (----)" userId="59a8461a-abdd-4bb8-afb8-b89112a550f8" providerId="ADAL" clId="{A96B9E70-FC35-49CD-A106-A0907B8F9B9C}" dt="2023-02-18T20:45:49.324" v="758" actId="1076"/>
          <ac:cxnSpMkLst>
            <pc:docMk/>
            <pc:sldMk cId="3893691708" sldId="267"/>
            <ac:cxnSpMk id="46" creationId="{1F32DA12-4B3B-A33E-FCEA-E12815ECCD4E}"/>
          </ac:cxnSpMkLst>
        </pc:cxnChg>
        <pc:cxnChg chg="add mod">
          <ac:chgData name="Hannah Davidoff (----)" userId="59a8461a-abdd-4bb8-afb8-b89112a550f8" providerId="ADAL" clId="{A96B9E70-FC35-49CD-A106-A0907B8F9B9C}" dt="2023-02-18T20:45:54.283" v="759" actId="1076"/>
          <ac:cxnSpMkLst>
            <pc:docMk/>
            <pc:sldMk cId="3893691708" sldId="267"/>
            <ac:cxnSpMk id="52" creationId="{AD8B4668-841F-DBA5-4BAC-7B2DB44C0E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0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F015-19C0-7689-6977-62AA45781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40802-7247-97F6-3907-D21AFC565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E89C0EB2-7949-E109-0E5E-D23B9CF33AD5}"/>
              </a:ext>
            </a:extLst>
          </p:cNvPr>
          <p:cNvSpPr/>
          <p:nvPr/>
        </p:nvSpPr>
        <p:spPr>
          <a:xfrm>
            <a:off x="4728225" y="559663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FAC4603-9442-1DD2-0ABF-5AB09B4AA25E}"/>
              </a:ext>
            </a:extLst>
          </p:cNvPr>
          <p:cNvSpPr/>
          <p:nvPr/>
        </p:nvSpPr>
        <p:spPr>
          <a:xfrm>
            <a:off x="3480628" y="513596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19F6F-52B8-2D43-6733-97BBA63449CD}"/>
              </a:ext>
            </a:extLst>
          </p:cNvPr>
          <p:cNvSpPr txBox="1"/>
          <p:nvPr/>
        </p:nvSpPr>
        <p:spPr>
          <a:xfrm>
            <a:off x="3787833" y="53397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B2F5F-82B6-78C1-4BA4-486CE0394AA5}"/>
              </a:ext>
            </a:extLst>
          </p:cNvPr>
          <p:cNvSpPr txBox="1"/>
          <p:nvPr/>
        </p:nvSpPr>
        <p:spPr>
          <a:xfrm>
            <a:off x="5049151" y="54493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4D922605-BDD2-9836-915A-AB4744309094}"/>
              </a:ext>
            </a:extLst>
          </p:cNvPr>
          <p:cNvSpPr/>
          <p:nvPr/>
        </p:nvSpPr>
        <p:spPr>
          <a:xfrm>
            <a:off x="5744291" y="52846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42103-CE74-0443-4B04-1F50FAFCC00B}"/>
              </a:ext>
            </a:extLst>
          </p:cNvPr>
          <p:cNvSpPr txBox="1"/>
          <p:nvPr/>
        </p:nvSpPr>
        <p:spPr>
          <a:xfrm>
            <a:off x="6097149" y="51359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9C02116-5850-51E6-D8A0-5BF5FD2F7497}"/>
              </a:ext>
            </a:extLst>
          </p:cNvPr>
          <p:cNvSpPr/>
          <p:nvPr/>
        </p:nvSpPr>
        <p:spPr>
          <a:xfrm>
            <a:off x="6806152" y="505728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CC130-3D9C-0745-B2F5-5FFDCBAB0D74}"/>
              </a:ext>
            </a:extLst>
          </p:cNvPr>
          <p:cNvSpPr txBox="1"/>
          <p:nvPr/>
        </p:nvSpPr>
        <p:spPr>
          <a:xfrm>
            <a:off x="7105262" y="513596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40123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D20EF5-5435-5631-4443-6898ABB5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EFF68-52AE-647D-D5D8-AA35DD0321D3}"/>
              </a:ext>
            </a:extLst>
          </p:cNvPr>
          <p:cNvSpPr txBox="1"/>
          <p:nvPr/>
        </p:nvSpPr>
        <p:spPr>
          <a:xfrm>
            <a:off x="1199287" y="2294751"/>
            <a:ext cx="6484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Look at the image we generated, now we can ‘sell’ it. (as it’s the most expensive based on our model)</a:t>
            </a:r>
          </a:p>
          <a:p>
            <a:pPr algn="ctr"/>
            <a:r>
              <a:rPr lang="en-US" sz="1200" dirty="0"/>
              <a:t> Instead of the </a:t>
            </a:r>
            <a:r>
              <a:rPr lang="en-US" sz="1200" dirty="0" err="1"/>
              <a:t>coolblue</a:t>
            </a:r>
            <a:r>
              <a:rPr lang="en-US" sz="1200" dirty="0"/>
              <a:t> vouchers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Just kidding.</a:t>
            </a:r>
            <a:endParaRPr lang="en-GB" sz="12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E331C-FED5-22AC-77B9-575B1CF19DBC}"/>
              </a:ext>
            </a:extLst>
          </p:cNvPr>
          <p:cNvSpPr/>
          <p:nvPr/>
        </p:nvSpPr>
        <p:spPr>
          <a:xfrm>
            <a:off x="1639875" y="569167"/>
            <a:ext cx="2887825" cy="1371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**INSERT MOST EXPENSIVE PROMPT-GENERATED IMAGE (</a:t>
            </a:r>
            <a:r>
              <a:rPr lang="en-US" sz="1400" b="1" dirty="0" err="1"/>
              <a:t>imageE</a:t>
            </a:r>
            <a:r>
              <a:rPr lang="en-US" sz="1400" dirty="0"/>
              <a:t>) HERE**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A2A2-E27D-1301-01D1-E4EDAFC94572}"/>
              </a:ext>
            </a:extLst>
          </p:cNvPr>
          <p:cNvSpPr txBox="1"/>
          <p:nvPr/>
        </p:nvSpPr>
        <p:spPr>
          <a:xfrm>
            <a:off x="5707000" y="1116467"/>
            <a:ext cx="129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PRICE TAG HERE</a:t>
            </a:r>
            <a:endParaRPr lang="en-GB" sz="1200" dirty="0" err="1"/>
          </a:p>
        </p:txBody>
      </p:sp>
      <p:pic>
        <p:nvPicPr>
          <p:cNvPr id="7" name="Graphic 6" descr="Flying Money outline">
            <a:extLst>
              <a:ext uri="{FF2B5EF4-FFF2-40B4-BE49-F238E27FC236}">
                <a16:creationId xmlns:a16="http://schemas.microsoft.com/office/drawing/2014/main" id="{74199A20-11EC-3BD0-AED1-2D330720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023" y="797766"/>
            <a:ext cx="914400" cy="914400"/>
          </a:xfrm>
          <a:prstGeom prst="rect">
            <a:avLst/>
          </a:prstGeom>
        </p:spPr>
      </p:pic>
      <p:pic>
        <p:nvPicPr>
          <p:cNvPr id="8" name="Graphic 7" descr="Flying Money outline">
            <a:extLst>
              <a:ext uri="{FF2B5EF4-FFF2-40B4-BE49-F238E27FC236}">
                <a16:creationId xmlns:a16="http://schemas.microsoft.com/office/drawing/2014/main" id="{CCD7C2E9-E0D2-0D5C-DDD0-980B88D7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420" y="797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72FDD-87E1-F1B7-6223-B1141157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0405-58F0-CEED-B086-58FCE9DC7324}"/>
              </a:ext>
            </a:extLst>
          </p:cNvPr>
          <p:cNvSpPr/>
          <p:nvPr/>
        </p:nvSpPr>
        <p:spPr>
          <a:xfrm>
            <a:off x="1498199" y="341052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dataset</a:t>
            </a:r>
            <a:endParaRPr lang="en-GB" sz="14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2E44F4EE-1444-FE4C-46B5-D6C49E54484C}"/>
              </a:ext>
            </a:extLst>
          </p:cNvPr>
          <p:cNvSpPr/>
          <p:nvPr/>
        </p:nvSpPr>
        <p:spPr>
          <a:xfrm>
            <a:off x="3807525" y="411032"/>
            <a:ext cx="1632857" cy="779106"/>
          </a:xfrm>
          <a:prstGeom prst="irregularSeal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regressor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D6355-E41E-8C31-F9EC-76B0B4F66D15}"/>
              </a:ext>
            </a:extLst>
          </p:cNvPr>
          <p:cNvSpPr/>
          <p:nvPr/>
        </p:nvSpPr>
        <p:spPr>
          <a:xfrm>
            <a:off x="5976892" y="504338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D52FF-7BF5-FDE2-CAF0-35B9EC394850}"/>
              </a:ext>
            </a:extLst>
          </p:cNvPr>
          <p:cNvSpPr/>
          <p:nvPr/>
        </p:nvSpPr>
        <p:spPr>
          <a:xfrm>
            <a:off x="97759" y="105076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original artworks</a:t>
            </a:r>
            <a:endParaRPr lang="en-GB" sz="14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EBF008A-946F-36F0-7AC6-BA1D12ABD435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1012159" y="562276"/>
            <a:ext cx="486040" cy="168329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1B5F0-CFB7-9524-2E9E-4995A672CE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71015" y="721773"/>
            <a:ext cx="536510" cy="883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84120-D250-DDA9-E11F-E9ABF22B961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40382" y="890399"/>
            <a:ext cx="536510" cy="349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5E330-2087-E21C-9C69-D8AD5ADBC349}"/>
              </a:ext>
            </a:extLst>
          </p:cNvPr>
          <p:cNvSpPr/>
          <p:nvPr/>
        </p:nvSpPr>
        <p:spPr>
          <a:xfrm>
            <a:off x="2429186" y="1503063"/>
            <a:ext cx="1378339" cy="7614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Engineered features (like color histograms)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B6CFF-941E-2900-A177-31D016272D83}"/>
              </a:ext>
            </a:extLst>
          </p:cNvPr>
          <p:cNvSpPr/>
          <p:nvPr/>
        </p:nvSpPr>
        <p:spPr>
          <a:xfrm>
            <a:off x="891709" y="1502405"/>
            <a:ext cx="1378339" cy="7614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metadata</a:t>
            </a:r>
            <a:endParaRPr lang="en-GB" sz="1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265C864-4F04-9B21-B52A-E1CBC6CCB6F9}"/>
              </a:ext>
            </a:extLst>
          </p:cNvPr>
          <p:cNvCxnSpPr>
            <a:cxnSpLocks/>
            <a:endCxn id="3" idx="2"/>
          </p:cNvCxnSpPr>
          <p:nvPr/>
        </p:nvCxnSpPr>
        <p:spPr>
          <a:xfrm rot="16200000" flipV="1">
            <a:off x="2544182" y="960583"/>
            <a:ext cx="370020" cy="689170"/>
          </a:xfrm>
          <a:prstGeom prst="bent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32CB123-0C0A-E1BC-BF04-593882E6B858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1793068" y="907969"/>
            <a:ext cx="379350" cy="803728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F5B6A-EF36-71CE-4971-0487424B302E}"/>
              </a:ext>
            </a:extLst>
          </p:cNvPr>
          <p:cNvSpPr/>
          <p:nvPr/>
        </p:nvSpPr>
        <p:spPr>
          <a:xfrm>
            <a:off x="3536120" y="253887"/>
            <a:ext cx="4320895" cy="1130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90698-F6E1-FD2B-B4F7-E023760CD16E}"/>
              </a:ext>
            </a:extLst>
          </p:cNvPr>
          <p:cNvSpPr/>
          <p:nvPr/>
        </p:nvSpPr>
        <p:spPr>
          <a:xfrm>
            <a:off x="2388506" y="2673495"/>
            <a:ext cx="1441579" cy="6018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Prompt-generated images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86826C-A874-CA2D-6315-F7335D1654D3}"/>
              </a:ext>
            </a:extLst>
          </p:cNvPr>
          <p:cNvSpPr/>
          <p:nvPr/>
        </p:nvSpPr>
        <p:spPr>
          <a:xfrm>
            <a:off x="148864" y="2634970"/>
            <a:ext cx="1441579" cy="695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 action="ppaction://hlinksldjump"/>
              </a:rPr>
              <a:t>Prompts</a:t>
            </a:r>
            <a:r>
              <a:rPr lang="en-US" sz="1400" dirty="0"/>
              <a:t> that generate paintings</a:t>
            </a:r>
            <a:endParaRPr lang="en-GB" sz="1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CC36C7-68A4-BE13-F5FE-92E4D8FF22D0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>
            <a:off x="3031169" y="1157461"/>
            <a:ext cx="11125" cy="4334153"/>
          </a:xfrm>
          <a:prstGeom prst="bentConnector3">
            <a:avLst>
              <a:gd name="adj1" fmla="val 215483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3D91E7-E22D-3F73-7219-0A8778EAA3AB}"/>
              </a:ext>
            </a:extLst>
          </p:cNvPr>
          <p:cNvSpPr/>
          <p:nvPr/>
        </p:nvSpPr>
        <p:spPr>
          <a:xfrm>
            <a:off x="4628148" y="2646094"/>
            <a:ext cx="1151317" cy="6728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C23367-26C5-8872-0247-597B611BD2E4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1590443" y="2974407"/>
            <a:ext cx="798063" cy="812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32DA12-4B3B-A33E-FCEA-E12815ECCD4E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3830085" y="2974407"/>
            <a:ext cx="798063" cy="812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137E37-1D2C-E000-478C-B6BDEFD0698B}"/>
              </a:ext>
            </a:extLst>
          </p:cNvPr>
          <p:cNvSpPr/>
          <p:nvPr/>
        </p:nvSpPr>
        <p:spPr>
          <a:xfrm>
            <a:off x="7375592" y="4302287"/>
            <a:ext cx="1441578" cy="66175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expensive image</a:t>
            </a:r>
            <a:endParaRPr lang="en-GB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EFAB75-DDA7-6D0C-9193-3ED2121734E9}"/>
              </a:ext>
            </a:extLst>
          </p:cNvPr>
          <p:cNvSpPr/>
          <p:nvPr/>
        </p:nvSpPr>
        <p:spPr>
          <a:xfrm>
            <a:off x="7375592" y="3275319"/>
            <a:ext cx="1441578" cy="6617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expensive prompt</a:t>
            </a:r>
            <a:endParaRPr lang="en-GB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8B4668-841F-DBA5-4BAC-7B2DB44C0E73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>
            <a:off x="8096381" y="3937071"/>
            <a:ext cx="0" cy="365216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CC3-5DAE-6DAB-5BD3-5FF3014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807D-BDA7-24D9-4606-E26EC463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6520087" cy="35242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Collect output (labels) for regressor (prices for each original artwork)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to build model framework for “price”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have prices, apply model to get price: </a:t>
            </a:r>
            <a:r>
              <a:rPr lang="en-US" b="1" dirty="0" err="1"/>
              <a:t>reg_mod</a:t>
            </a:r>
            <a:r>
              <a:rPr lang="en-US" b="1" dirty="0"/>
              <a:t> </a:t>
            </a:r>
            <a:r>
              <a:rPr lang="en-US" dirty="0"/>
              <a:t>(alias)</a:t>
            </a:r>
          </a:p>
          <a:p>
            <a:pPr marL="702945" lvl="1" indent="-342900">
              <a:buFont typeface="+mj-lt"/>
              <a:buAutoNum type="arabicPeriod"/>
            </a:pPr>
            <a:r>
              <a:rPr lang="en-US" dirty="0"/>
              <a:t>Integrate engineered features (like colors) into model, does it help?</a:t>
            </a:r>
          </a:p>
          <a:p>
            <a:pPr marL="702945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C970B-DB3C-7868-5958-0C8EF90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5255-56C2-C7B2-3DD8-FB2135C48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Slide 4 </a:t>
            </a:r>
            <a:r>
              <a:rPr lang="en-US" dirty="0"/>
              <a:t>in steps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F296D-1892-B56F-517B-C4D09B1F9B58}"/>
              </a:ext>
            </a:extLst>
          </p:cNvPr>
          <p:cNvSpPr txBox="1"/>
          <p:nvPr/>
        </p:nvSpPr>
        <p:spPr>
          <a:xfrm>
            <a:off x="6456784" y="2038738"/>
            <a:ext cx="225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 training time of regressor?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21595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659C4-77B7-6CCE-5C3F-E11A5C74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dataset in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24E4-7E5B-350F-F0E4-6C24CBC8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/>
              <a:t>Ratings as a proxy for price</a:t>
            </a:r>
          </a:p>
          <a:p>
            <a:r>
              <a:rPr lang="en-US" dirty="0"/>
              <a:t>Make assumption to scrape prices</a:t>
            </a:r>
          </a:p>
          <a:p>
            <a:pPr lvl="1"/>
            <a:r>
              <a:rPr lang="en-US" dirty="0"/>
              <a:t>Write it down</a:t>
            </a:r>
          </a:p>
          <a:p>
            <a:r>
              <a:rPr lang="en-US" dirty="0"/>
              <a:t>If no price available: ?</a:t>
            </a:r>
          </a:p>
          <a:p>
            <a:pPr lvl="1"/>
            <a:r>
              <a:rPr lang="en-US" dirty="0"/>
              <a:t>Options: </a:t>
            </a:r>
          </a:p>
          <a:p>
            <a:pPr lvl="2"/>
            <a:r>
              <a:rPr lang="en-US" dirty="0"/>
              <a:t>1. Interpolate based on other artworks by the same artist</a:t>
            </a:r>
          </a:p>
          <a:p>
            <a:pPr lvl="2"/>
            <a:r>
              <a:rPr lang="en-US" dirty="0"/>
              <a:t>2. Insurance valuation</a:t>
            </a:r>
          </a:p>
          <a:p>
            <a:pPr lvl="2"/>
            <a:r>
              <a:rPr lang="en-US" dirty="0"/>
              <a:t>3. Leave out</a:t>
            </a:r>
          </a:p>
          <a:p>
            <a:r>
              <a:rPr lang="en-US" dirty="0"/>
              <a:t>Possible to train using different subsets of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D4A5C-035B-5B92-323C-B0A6268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1CE94-0462-E090-4922-8AA7C4D2C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39BB438-49EB-95D2-C889-7CECAD74FFDB}"/>
              </a:ext>
            </a:extLst>
          </p:cNvPr>
          <p:cNvSpPr/>
          <p:nvPr/>
        </p:nvSpPr>
        <p:spPr>
          <a:xfrm>
            <a:off x="2614280" y="154975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A98087D-D5E9-0794-491A-75E72258DDCF}"/>
              </a:ext>
            </a:extLst>
          </p:cNvPr>
          <p:cNvSpPr/>
          <p:nvPr/>
        </p:nvSpPr>
        <p:spPr>
          <a:xfrm>
            <a:off x="6160884" y="358643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50462FB-707C-B639-8264-434D48DFC113}"/>
              </a:ext>
            </a:extLst>
          </p:cNvPr>
          <p:cNvSpPr/>
          <p:nvPr/>
        </p:nvSpPr>
        <p:spPr>
          <a:xfrm>
            <a:off x="4913287" y="312576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0989A-694E-C8DC-5EAA-CB4B2B878F44}"/>
              </a:ext>
            </a:extLst>
          </p:cNvPr>
          <p:cNvSpPr txBox="1"/>
          <p:nvPr/>
        </p:nvSpPr>
        <p:spPr>
          <a:xfrm>
            <a:off x="5220492" y="33295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4D20F-94BA-10A1-D9CE-60EF3F69BD0F}"/>
              </a:ext>
            </a:extLst>
          </p:cNvPr>
          <p:cNvSpPr txBox="1"/>
          <p:nvPr/>
        </p:nvSpPr>
        <p:spPr>
          <a:xfrm>
            <a:off x="6481810" y="34391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6D86FA50-7534-6578-89B8-AF84A729955E}"/>
              </a:ext>
            </a:extLst>
          </p:cNvPr>
          <p:cNvSpPr/>
          <p:nvPr/>
        </p:nvSpPr>
        <p:spPr>
          <a:xfrm>
            <a:off x="7176950" y="32744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9130B-8721-4146-15C4-20BF82E146CD}"/>
              </a:ext>
            </a:extLst>
          </p:cNvPr>
          <p:cNvSpPr txBox="1"/>
          <p:nvPr/>
        </p:nvSpPr>
        <p:spPr>
          <a:xfrm>
            <a:off x="7529808" y="31257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5E9B038-09B0-CB71-8084-8A32C1ACEB0A}"/>
              </a:ext>
            </a:extLst>
          </p:cNvPr>
          <p:cNvSpPr/>
          <p:nvPr/>
        </p:nvSpPr>
        <p:spPr>
          <a:xfrm>
            <a:off x="8238811" y="304708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F7329-6BD7-9E62-BE15-5F5F539A3CC4}"/>
              </a:ext>
            </a:extLst>
          </p:cNvPr>
          <p:cNvSpPr txBox="1"/>
          <p:nvPr/>
        </p:nvSpPr>
        <p:spPr>
          <a:xfrm>
            <a:off x="8537921" y="312576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39120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22863-4735-4A41-5D12-2988198B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832FC-8390-6BD6-AEF8-0847BA62EA06}"/>
              </a:ext>
            </a:extLst>
          </p:cNvPr>
          <p:cNvSpPr/>
          <p:nvPr/>
        </p:nvSpPr>
        <p:spPr>
          <a:xfrm>
            <a:off x="1446245" y="1833466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dataset</a:t>
            </a:r>
            <a:endParaRPr lang="en-GB" sz="14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60E791C5-A46B-D3DC-0BA5-5942BA9D5338}"/>
              </a:ext>
            </a:extLst>
          </p:cNvPr>
          <p:cNvSpPr/>
          <p:nvPr/>
        </p:nvSpPr>
        <p:spPr>
          <a:xfrm>
            <a:off x="3755571" y="1903446"/>
            <a:ext cx="1632857" cy="779106"/>
          </a:xfrm>
          <a:prstGeom prst="irregularSeal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regressor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6EFB6-45D3-C58E-4B7A-113A07DE31EE}"/>
              </a:ext>
            </a:extLst>
          </p:cNvPr>
          <p:cNvSpPr/>
          <p:nvPr/>
        </p:nvSpPr>
        <p:spPr>
          <a:xfrm>
            <a:off x="5924938" y="1996752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78179-D101-B737-4032-C5B3170C6DB8}"/>
              </a:ext>
            </a:extLst>
          </p:cNvPr>
          <p:cNvSpPr/>
          <p:nvPr/>
        </p:nvSpPr>
        <p:spPr>
          <a:xfrm>
            <a:off x="648477" y="401217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original artworks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7449D-4C62-F473-845C-627B70D83540}"/>
              </a:ext>
            </a:extLst>
          </p:cNvPr>
          <p:cNvSpPr txBox="1"/>
          <p:nvPr/>
        </p:nvSpPr>
        <p:spPr>
          <a:xfrm>
            <a:off x="1978137" y="1177117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Train/validate/test</a:t>
            </a:r>
            <a:endParaRPr lang="en-GB" sz="1200" dirty="0" err="1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270F65-5820-560B-F13C-82C14311573C}"/>
              </a:ext>
            </a:extLst>
          </p:cNvPr>
          <p:cNvCxnSpPr>
            <a:stCxn id="6" idx="2"/>
            <a:endCxn id="3" idx="1"/>
          </p:cNvCxnSpPr>
          <p:nvPr/>
        </p:nvCxnSpPr>
        <p:spPr>
          <a:xfrm rot="16200000" flipH="1">
            <a:off x="822260" y="1599034"/>
            <a:ext cx="907402" cy="340568"/>
          </a:xfrm>
          <a:prstGeom prst="bentConnector2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83652-A4FC-D0F5-58F4-371D7BECC7E8}"/>
              </a:ext>
            </a:extLst>
          </p:cNvPr>
          <p:cNvSpPr txBox="1"/>
          <p:nvPr/>
        </p:nvSpPr>
        <p:spPr>
          <a:xfrm>
            <a:off x="6405959" y="1384363"/>
            <a:ext cx="20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 rating as a proxy for price</a:t>
            </a:r>
            <a:endParaRPr lang="en-GB" sz="12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4AF36-4EFD-AE16-8834-6CF08C6E89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19061" y="2214187"/>
            <a:ext cx="536510" cy="883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A5CF5-998F-83BB-325D-AA2ADC77F8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388428" y="2382813"/>
            <a:ext cx="536510" cy="349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18F7A-193E-17DF-8898-5EA14CFC5A03}"/>
              </a:ext>
            </a:extLst>
          </p:cNvPr>
          <p:cNvSpPr/>
          <p:nvPr/>
        </p:nvSpPr>
        <p:spPr>
          <a:xfrm>
            <a:off x="2332653" y="2982592"/>
            <a:ext cx="1378339" cy="7614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Engineered features (like color histograms)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089F0B-8F7D-B70A-3480-D55969D6888C}"/>
              </a:ext>
            </a:extLst>
          </p:cNvPr>
          <p:cNvSpPr/>
          <p:nvPr/>
        </p:nvSpPr>
        <p:spPr>
          <a:xfrm>
            <a:off x="839755" y="2991922"/>
            <a:ext cx="1378339" cy="7614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 metadata</a:t>
            </a:r>
            <a:endParaRPr lang="en-GB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184C03-D058-80E7-E2CB-238347722885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rot="16200000" flipV="1">
            <a:off x="2492228" y="2452997"/>
            <a:ext cx="370020" cy="689170"/>
          </a:xfrm>
          <a:prstGeom prst="bent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0CF4532-0A50-4A19-0377-E3696E2D72D9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rot="5400000" flipH="1" flipV="1">
            <a:off x="1741114" y="2400383"/>
            <a:ext cx="379350" cy="803728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084A5C-240C-2F84-CE77-6EB0CF061188}"/>
              </a:ext>
            </a:extLst>
          </p:cNvPr>
          <p:cNvSpPr/>
          <p:nvPr/>
        </p:nvSpPr>
        <p:spPr>
          <a:xfrm>
            <a:off x="3484166" y="1746301"/>
            <a:ext cx="4320895" cy="11300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539A08FB-ADAF-040B-7DE1-FF678E3BAE76}"/>
              </a:ext>
            </a:extLst>
          </p:cNvPr>
          <p:cNvSpPr/>
          <p:nvPr/>
        </p:nvSpPr>
        <p:spPr>
          <a:xfrm>
            <a:off x="4586535" y="1424664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494B7B9C-00AF-2237-5EE7-AEC87920FEF2}"/>
              </a:ext>
            </a:extLst>
          </p:cNvPr>
          <p:cNvSpPr/>
          <p:nvPr/>
        </p:nvSpPr>
        <p:spPr>
          <a:xfrm>
            <a:off x="6251397" y="251753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DBF8AC9-7608-9AAA-78FB-60DB66FFE4B8}"/>
              </a:ext>
            </a:extLst>
          </p:cNvPr>
          <p:cNvSpPr/>
          <p:nvPr/>
        </p:nvSpPr>
        <p:spPr>
          <a:xfrm>
            <a:off x="5003800" y="205686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2073A5-A45D-D53A-D52B-968E7FA3436D}"/>
              </a:ext>
            </a:extLst>
          </p:cNvPr>
          <p:cNvSpPr txBox="1"/>
          <p:nvPr/>
        </p:nvSpPr>
        <p:spPr>
          <a:xfrm>
            <a:off x="5311005" y="22606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24B060-877E-BD5B-518C-259D102D7B6F}"/>
              </a:ext>
            </a:extLst>
          </p:cNvPr>
          <p:cNvSpPr txBox="1"/>
          <p:nvPr/>
        </p:nvSpPr>
        <p:spPr>
          <a:xfrm>
            <a:off x="6572323" y="237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B3DF5438-333A-C2C1-9EB7-135100605927}"/>
              </a:ext>
            </a:extLst>
          </p:cNvPr>
          <p:cNvSpPr/>
          <p:nvPr/>
        </p:nvSpPr>
        <p:spPr>
          <a:xfrm>
            <a:off x="7267463" y="22055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88310-21D9-1825-D4F8-A930EE6FBC57}"/>
              </a:ext>
            </a:extLst>
          </p:cNvPr>
          <p:cNvSpPr txBox="1"/>
          <p:nvPr/>
        </p:nvSpPr>
        <p:spPr>
          <a:xfrm>
            <a:off x="7620321" y="20568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938693E4-C533-9C26-0FF5-58C7496D67D9}"/>
              </a:ext>
            </a:extLst>
          </p:cNvPr>
          <p:cNvSpPr/>
          <p:nvPr/>
        </p:nvSpPr>
        <p:spPr>
          <a:xfrm>
            <a:off x="8329324" y="197818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2A3BF-7BC1-FCC2-03D8-DF0FF4AAFDBE}"/>
              </a:ext>
            </a:extLst>
          </p:cNvPr>
          <p:cNvSpPr txBox="1"/>
          <p:nvPr/>
        </p:nvSpPr>
        <p:spPr>
          <a:xfrm>
            <a:off x="8628434" y="205686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38677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5C34A-C558-D6F8-5B9B-4B14CD0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26946-E9CD-332E-C6B6-BB38B3D2BD4A}"/>
              </a:ext>
            </a:extLst>
          </p:cNvPr>
          <p:cNvGrpSpPr/>
          <p:nvPr/>
        </p:nvGrpSpPr>
        <p:grpSpPr>
          <a:xfrm>
            <a:off x="193786" y="214604"/>
            <a:ext cx="4098296" cy="2743200"/>
            <a:chOff x="193786" y="214604"/>
            <a:chExt cx="4098296" cy="27432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E6FB2C-A3B5-F86C-6907-77F84E3EB1A1}"/>
                </a:ext>
              </a:extLst>
            </p:cNvPr>
            <p:cNvSpPr txBox="1"/>
            <p:nvPr/>
          </p:nvSpPr>
          <p:spPr>
            <a:xfrm>
              <a:off x="543863" y="819063"/>
              <a:ext cx="32770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We get most expensive painting from original dataset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Look at keywords that belong to this painting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Descriptions of this</a:t>
              </a:r>
            </a:p>
            <a:p>
              <a:pPr marL="171450" indent="-171450">
                <a:buFontTx/>
                <a:buChar char="-"/>
              </a:pP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Analyze words in description of top 100(0) most expensive paintings (based on our dataset)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Analyze metadata in most expensive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Analyze histograms/colors in most expensive</a:t>
              </a:r>
              <a:endParaRPr lang="en-GB" sz="1200" dirty="0" err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B2ECA2-CFEE-07F4-A82B-A8FBEA121164}"/>
                </a:ext>
              </a:extLst>
            </p:cNvPr>
            <p:cNvSpPr txBox="1"/>
            <p:nvPr/>
          </p:nvSpPr>
          <p:spPr>
            <a:xfrm>
              <a:off x="193786" y="312576"/>
              <a:ext cx="3671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Use prices we already have/easily available</a:t>
              </a:r>
              <a:endParaRPr lang="en-GB" sz="1600" dirty="0" err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47E880-5C64-0A9C-E265-60BECCC4FA38}"/>
                </a:ext>
              </a:extLst>
            </p:cNvPr>
            <p:cNvSpPr/>
            <p:nvPr/>
          </p:nvSpPr>
          <p:spPr>
            <a:xfrm>
              <a:off x="193786" y="214604"/>
              <a:ext cx="4098296" cy="274320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7" name="Hexagon 6">
            <a:extLst>
              <a:ext uri="{FF2B5EF4-FFF2-40B4-BE49-F238E27FC236}">
                <a16:creationId xmlns:a16="http://schemas.microsoft.com/office/drawing/2014/main" id="{51230A9A-1EFD-1F4C-8240-818B4FD29441}"/>
              </a:ext>
            </a:extLst>
          </p:cNvPr>
          <p:cNvSpPr/>
          <p:nvPr/>
        </p:nvSpPr>
        <p:spPr>
          <a:xfrm>
            <a:off x="6160884" y="358643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6FE9947-B16D-67A2-77E0-5440B195DBB2}"/>
              </a:ext>
            </a:extLst>
          </p:cNvPr>
          <p:cNvSpPr/>
          <p:nvPr/>
        </p:nvSpPr>
        <p:spPr>
          <a:xfrm>
            <a:off x="4913287" y="312576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29C7B-59D3-78AB-5A1F-69D0449006B8}"/>
              </a:ext>
            </a:extLst>
          </p:cNvPr>
          <p:cNvSpPr txBox="1"/>
          <p:nvPr/>
        </p:nvSpPr>
        <p:spPr>
          <a:xfrm>
            <a:off x="5220492" y="33295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A6BAF-5C2D-0824-E6F1-5CD7C6D0F799}"/>
              </a:ext>
            </a:extLst>
          </p:cNvPr>
          <p:cNvSpPr txBox="1"/>
          <p:nvPr/>
        </p:nvSpPr>
        <p:spPr>
          <a:xfrm>
            <a:off x="6481810" y="34391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8D40731C-2CEC-0B7F-8652-B0D5D0DD5C22}"/>
              </a:ext>
            </a:extLst>
          </p:cNvPr>
          <p:cNvSpPr/>
          <p:nvPr/>
        </p:nvSpPr>
        <p:spPr>
          <a:xfrm>
            <a:off x="7176950" y="32744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4694B-839B-AA78-8A9D-1A19098D1CCE}"/>
              </a:ext>
            </a:extLst>
          </p:cNvPr>
          <p:cNvSpPr txBox="1"/>
          <p:nvPr/>
        </p:nvSpPr>
        <p:spPr>
          <a:xfrm>
            <a:off x="7529808" y="31257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D9ED9EEB-463D-9766-AF6A-89EDE1671A2B}"/>
              </a:ext>
            </a:extLst>
          </p:cNvPr>
          <p:cNvSpPr/>
          <p:nvPr/>
        </p:nvSpPr>
        <p:spPr>
          <a:xfrm>
            <a:off x="8238811" y="304708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9B809-89AA-BF41-0E4B-CB01D1C14942}"/>
              </a:ext>
            </a:extLst>
          </p:cNvPr>
          <p:cNvSpPr txBox="1"/>
          <p:nvPr/>
        </p:nvSpPr>
        <p:spPr>
          <a:xfrm>
            <a:off x="8537921" y="312576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87C655D-51C9-AD89-CCA5-4B51E606A83F}"/>
              </a:ext>
            </a:extLst>
          </p:cNvPr>
          <p:cNvSpPr/>
          <p:nvPr/>
        </p:nvSpPr>
        <p:spPr>
          <a:xfrm>
            <a:off x="1879862" y="3055776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28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C18CC-D3E7-DCB9-AB3B-353DDB22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F3D20-157E-7FBD-B3B0-B077A54D3824}"/>
              </a:ext>
            </a:extLst>
          </p:cNvPr>
          <p:cNvSpPr/>
          <p:nvPr/>
        </p:nvSpPr>
        <p:spPr>
          <a:xfrm>
            <a:off x="1557994" y="1565426"/>
            <a:ext cx="1884784" cy="58608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 list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44C5E-A9FD-82A6-9BA6-15C479A851C0}"/>
              </a:ext>
            </a:extLst>
          </p:cNvPr>
          <p:cNvSpPr/>
          <p:nvPr/>
        </p:nvSpPr>
        <p:spPr>
          <a:xfrm>
            <a:off x="4203439" y="1366977"/>
            <a:ext cx="2268428" cy="98298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(sentence)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How many words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Ignore grammar</a:t>
            </a:r>
            <a:endParaRPr lang="en-GB" sz="1400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F875C8-C612-7210-4F8D-63740548760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442778" y="1858469"/>
            <a:ext cx="760661" cy="0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174843-4879-6E62-381C-A989EC20E4B5}"/>
              </a:ext>
            </a:extLst>
          </p:cNvPr>
          <p:cNvSpPr txBox="1"/>
          <p:nvPr/>
        </p:nvSpPr>
        <p:spPr>
          <a:xfrm>
            <a:off x="326701" y="297200"/>
            <a:ext cx="647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How to determine initial set of prompts for reinforcement learner?</a:t>
            </a:r>
            <a:endParaRPr lang="en-GB" sz="1800" dirty="0" err="1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93DED3-A758-0617-3E1B-D09AB8537BEF}"/>
              </a:ext>
            </a:extLst>
          </p:cNvPr>
          <p:cNvSpPr/>
          <p:nvPr/>
        </p:nvSpPr>
        <p:spPr>
          <a:xfrm>
            <a:off x="6188876" y="766218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EE2D46-0EEC-D305-184E-E0D27051B3F5}"/>
              </a:ext>
            </a:extLst>
          </p:cNvPr>
          <p:cNvSpPr/>
          <p:nvPr/>
        </p:nvSpPr>
        <p:spPr>
          <a:xfrm>
            <a:off x="4941279" y="720151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3DB43-8956-57F3-B346-3873F456EE60}"/>
              </a:ext>
            </a:extLst>
          </p:cNvPr>
          <p:cNvSpPr txBox="1"/>
          <p:nvPr/>
        </p:nvSpPr>
        <p:spPr>
          <a:xfrm>
            <a:off x="5248484" y="74052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81076-9C21-4668-BDF1-6E5F7AF6234A}"/>
              </a:ext>
            </a:extLst>
          </p:cNvPr>
          <p:cNvSpPr txBox="1"/>
          <p:nvPr/>
        </p:nvSpPr>
        <p:spPr>
          <a:xfrm>
            <a:off x="6509802" y="7514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C469B834-BB2D-F2C2-4F0E-FCE40E1DB98F}"/>
              </a:ext>
            </a:extLst>
          </p:cNvPr>
          <p:cNvSpPr/>
          <p:nvPr/>
        </p:nvSpPr>
        <p:spPr>
          <a:xfrm>
            <a:off x="7204942" y="735021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EBF08-BD94-9514-AF73-F55D9777DDB5}"/>
              </a:ext>
            </a:extLst>
          </p:cNvPr>
          <p:cNvSpPr txBox="1"/>
          <p:nvPr/>
        </p:nvSpPr>
        <p:spPr>
          <a:xfrm>
            <a:off x="7557800" y="720151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E7F7D89-8BF8-E069-87CA-D7F7E66999A4}"/>
              </a:ext>
            </a:extLst>
          </p:cNvPr>
          <p:cNvSpPr/>
          <p:nvPr/>
        </p:nvSpPr>
        <p:spPr>
          <a:xfrm>
            <a:off x="8266803" y="712283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AFF5C-C7B0-7896-8FED-D90471C43A4D}"/>
              </a:ext>
            </a:extLst>
          </p:cNvPr>
          <p:cNvSpPr txBox="1"/>
          <p:nvPr/>
        </p:nvSpPr>
        <p:spPr>
          <a:xfrm>
            <a:off x="8565913" y="720151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97F84DBE-7B27-F77E-D95A-720BEB773561}"/>
              </a:ext>
            </a:extLst>
          </p:cNvPr>
          <p:cNvSpPr/>
          <p:nvPr/>
        </p:nvSpPr>
        <p:spPr>
          <a:xfrm>
            <a:off x="2080058" y="1082110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72D3-B2E5-3A8D-1030-DFC739AFB0EF}"/>
              </a:ext>
            </a:extLst>
          </p:cNvPr>
          <p:cNvSpPr txBox="1"/>
          <p:nvPr/>
        </p:nvSpPr>
        <p:spPr>
          <a:xfrm>
            <a:off x="197260" y="2977662"/>
            <a:ext cx="384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Prompts maybe always have to have specific words in them</a:t>
            </a:r>
          </a:p>
          <a:p>
            <a:pPr algn="ctr"/>
            <a:r>
              <a:rPr lang="en-US" sz="1200" dirty="0">
                <a:sym typeface="Wingdings" panose="05000000000000000000" pitchFamily="2" charset="2"/>
              </a:rPr>
              <a:t> Like “painting”</a:t>
            </a:r>
            <a:endParaRPr lang="en-GB" sz="12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20E0D-6064-DAFE-53F1-917FCAEE8B5D}"/>
              </a:ext>
            </a:extLst>
          </p:cNvPr>
          <p:cNvSpPr txBox="1"/>
          <p:nvPr/>
        </p:nvSpPr>
        <p:spPr>
          <a:xfrm>
            <a:off x="4631466" y="3071599"/>
            <a:ext cx="407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Different prompt generators:</a:t>
            </a:r>
          </a:p>
          <a:p>
            <a:pPr algn="ctr"/>
            <a:r>
              <a:rPr lang="en-US" sz="1200" dirty="0"/>
              <a:t>- Using different words as basis (painting, artwork, sketch...etc.)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1549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415B8-DBAF-7867-6C11-8810AA1E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E766-BE07-45EA-BC95-BE77D47F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4080132" cy="35242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prompts (50:100) for reinforcement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images using those prompts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images in </a:t>
            </a:r>
            <a:r>
              <a:rPr lang="en-US" b="1" dirty="0" err="1"/>
              <a:t>reg_mod</a:t>
            </a:r>
            <a:r>
              <a:rPr lang="en-US" b="1" dirty="0"/>
              <a:t> </a:t>
            </a:r>
            <a:r>
              <a:rPr lang="en-US" dirty="0"/>
              <a:t>get price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prompt (</a:t>
            </a:r>
            <a:r>
              <a:rPr lang="en-US" b="1" dirty="0" err="1"/>
              <a:t>promptE</a:t>
            </a:r>
            <a:r>
              <a:rPr lang="en-US" dirty="0"/>
              <a:t>) given as generating most expensive image from reinforcement learner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3CE6D-3338-0F32-CB29-736FE9D6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EF5B1-5E53-0C75-BDEE-BAE2A9EB28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D1479-B5A6-A9EE-8789-3C8EFE496DD4}"/>
              </a:ext>
            </a:extLst>
          </p:cNvPr>
          <p:cNvSpPr txBox="1"/>
          <p:nvPr/>
        </p:nvSpPr>
        <p:spPr>
          <a:xfrm>
            <a:off x="4731001" y="1852127"/>
            <a:ext cx="390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5. </a:t>
            </a:r>
            <a:r>
              <a:rPr lang="en-US" sz="1600" b="1" dirty="0" err="1"/>
              <a:t>promptE</a:t>
            </a:r>
            <a:r>
              <a:rPr lang="en-US" sz="1600" dirty="0"/>
              <a:t> into stable diffusion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ym typeface="Wingdings" panose="05000000000000000000" pitchFamily="2" charset="2"/>
              </a:rPr>
              <a:t>image</a:t>
            </a:r>
          </a:p>
          <a:p>
            <a:pPr algn="ctr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Check over multiple iterations to verify price output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39353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0C5AA-FE86-70F5-4243-54805492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/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37B51223-4870-2F64-269E-0948C7577AF0}"/>
              </a:ext>
            </a:extLst>
          </p:cNvPr>
          <p:cNvSpPr/>
          <p:nvPr/>
        </p:nvSpPr>
        <p:spPr>
          <a:xfrm>
            <a:off x="4518608" y="2079104"/>
            <a:ext cx="1632857" cy="779106"/>
          </a:xfrm>
          <a:prstGeom prst="irregularSeal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regressor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24ADE-172E-8B66-D037-A3165EEF4FBB}"/>
              </a:ext>
            </a:extLst>
          </p:cNvPr>
          <p:cNvSpPr/>
          <p:nvPr/>
        </p:nvSpPr>
        <p:spPr>
          <a:xfrm>
            <a:off x="6687975" y="2172410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  <a:endParaRPr lang="en-GB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ADA6E-86AF-BD6F-BBAC-8E8915273A1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151465" y="2558471"/>
            <a:ext cx="536510" cy="349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07F1560-B8D6-916F-5A2C-945598E1C0E9}"/>
              </a:ext>
            </a:extLst>
          </p:cNvPr>
          <p:cNvSpPr/>
          <p:nvPr/>
        </p:nvSpPr>
        <p:spPr>
          <a:xfrm>
            <a:off x="3139750" y="1097675"/>
            <a:ext cx="1441579" cy="6018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Prompt-generated images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2219-E9CC-B8E2-02D5-902E7348025D}"/>
              </a:ext>
            </a:extLst>
          </p:cNvPr>
          <p:cNvSpPr/>
          <p:nvPr/>
        </p:nvSpPr>
        <p:spPr>
          <a:xfrm>
            <a:off x="727787" y="458528"/>
            <a:ext cx="1441579" cy="695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 action="ppaction://hlinksldjump"/>
              </a:rPr>
              <a:t>Prompts</a:t>
            </a:r>
            <a:r>
              <a:rPr lang="en-US" sz="1400" dirty="0"/>
              <a:t> that generate paintings</a:t>
            </a:r>
            <a:endParaRPr lang="en-GB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50B9F-E230-55B5-81B3-B1DAB15D1BB8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2169366" y="806093"/>
            <a:ext cx="1691174" cy="291582"/>
          </a:xfrm>
          <a:prstGeom prst="bentConnector2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A981F4-6F9D-F20C-CB3E-7DA20E6EEA1C}"/>
              </a:ext>
            </a:extLst>
          </p:cNvPr>
          <p:cNvCxnSpPr>
            <a:stCxn id="7" idx="2"/>
            <a:endCxn id="3" idx="1"/>
          </p:cNvCxnSpPr>
          <p:nvPr/>
        </p:nvCxnSpPr>
        <p:spPr>
          <a:xfrm rot="16200000" flipH="1">
            <a:off x="3844401" y="1715638"/>
            <a:ext cx="690346" cy="658068"/>
          </a:xfrm>
          <a:prstGeom prst="bentConnector2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034CEAC-BB52-02ED-8E0A-6D4A3059A724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5400000" flipH="1">
            <a:off x="3612551" y="-1010316"/>
            <a:ext cx="1797858" cy="6125806"/>
          </a:xfrm>
          <a:prstGeom prst="bentConnector3">
            <a:avLst>
              <a:gd name="adj1" fmla="val -30898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AD9C69-B317-B52D-24E4-D159AFB43B52}"/>
              </a:ext>
            </a:extLst>
          </p:cNvPr>
          <p:cNvSpPr txBox="1"/>
          <p:nvPr/>
        </p:nvSpPr>
        <p:spPr>
          <a:xfrm>
            <a:off x="1569617" y="3127052"/>
            <a:ext cx="1633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Reinforcement learning</a:t>
            </a:r>
            <a:endParaRPr lang="en-GB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8776C-E2DC-F190-32B5-44B686235E6A}"/>
              </a:ext>
            </a:extLst>
          </p:cNvPr>
          <p:cNvSpPr txBox="1"/>
          <p:nvPr/>
        </p:nvSpPr>
        <p:spPr>
          <a:xfrm>
            <a:off x="2277400" y="529094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 as input to stable diffusion</a:t>
            </a:r>
            <a:endParaRPr lang="en-GB" sz="1200" dirty="0" err="1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792B4E9-D8C3-AC23-5CDA-22B1D578F5C8}"/>
              </a:ext>
            </a:extLst>
          </p:cNvPr>
          <p:cNvSpPr/>
          <p:nvPr/>
        </p:nvSpPr>
        <p:spPr>
          <a:xfrm>
            <a:off x="4379257" y="497008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6D393D-30EE-3A5F-57DF-177636F116C9}"/>
              </a:ext>
            </a:extLst>
          </p:cNvPr>
          <p:cNvSpPr/>
          <p:nvPr/>
        </p:nvSpPr>
        <p:spPr>
          <a:xfrm>
            <a:off x="4306682" y="1824062"/>
            <a:ext cx="4320895" cy="12507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3303615-09C2-08D4-291C-6F3A1DF203ED}"/>
              </a:ext>
            </a:extLst>
          </p:cNvPr>
          <p:cNvSpPr/>
          <p:nvPr/>
        </p:nvSpPr>
        <p:spPr>
          <a:xfrm>
            <a:off x="6160884" y="358643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6AB7B54-BB47-CB4D-067E-7668AB881694}"/>
              </a:ext>
            </a:extLst>
          </p:cNvPr>
          <p:cNvSpPr/>
          <p:nvPr/>
        </p:nvSpPr>
        <p:spPr>
          <a:xfrm>
            <a:off x="4913287" y="312576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FFF88-FE50-9105-554B-77CE76482845}"/>
              </a:ext>
            </a:extLst>
          </p:cNvPr>
          <p:cNvSpPr txBox="1"/>
          <p:nvPr/>
        </p:nvSpPr>
        <p:spPr>
          <a:xfrm>
            <a:off x="5220492" y="33295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1B9E12-CE52-BDB6-0631-26AED4CCABF3}"/>
              </a:ext>
            </a:extLst>
          </p:cNvPr>
          <p:cNvSpPr txBox="1"/>
          <p:nvPr/>
        </p:nvSpPr>
        <p:spPr>
          <a:xfrm>
            <a:off x="6481810" y="34391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0984EFCE-DD70-93B6-84AC-3F43C16F254D}"/>
              </a:ext>
            </a:extLst>
          </p:cNvPr>
          <p:cNvSpPr/>
          <p:nvPr/>
        </p:nvSpPr>
        <p:spPr>
          <a:xfrm>
            <a:off x="7176950" y="327446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F42EB-DBDE-7844-EEF7-9ECE12B372E1}"/>
              </a:ext>
            </a:extLst>
          </p:cNvPr>
          <p:cNvSpPr txBox="1"/>
          <p:nvPr/>
        </p:nvSpPr>
        <p:spPr>
          <a:xfrm>
            <a:off x="7529808" y="31257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B7B39EEF-6803-7381-2E20-E9C96C2092A2}"/>
              </a:ext>
            </a:extLst>
          </p:cNvPr>
          <p:cNvSpPr/>
          <p:nvPr/>
        </p:nvSpPr>
        <p:spPr>
          <a:xfrm>
            <a:off x="8238811" y="304708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1925AF-F9DE-1028-7899-4D16D9AEA6EA}"/>
              </a:ext>
            </a:extLst>
          </p:cNvPr>
          <p:cNvSpPr txBox="1"/>
          <p:nvPr/>
        </p:nvSpPr>
        <p:spPr>
          <a:xfrm>
            <a:off x="8537921" y="312576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261911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E6021-9578-5572-29D8-48AED130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76A86-2645-64DF-3EE6-81A7ECA83754}"/>
              </a:ext>
            </a:extLst>
          </p:cNvPr>
          <p:cNvSpPr/>
          <p:nvPr/>
        </p:nvSpPr>
        <p:spPr>
          <a:xfrm>
            <a:off x="1993123" y="1916114"/>
            <a:ext cx="1441579" cy="6018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images</a:t>
            </a:r>
            <a:endParaRPr lang="en-GB" sz="14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AE3AF637-77C8-C979-B25A-01E4D545E677}"/>
              </a:ext>
            </a:extLst>
          </p:cNvPr>
          <p:cNvSpPr/>
          <p:nvPr/>
        </p:nvSpPr>
        <p:spPr>
          <a:xfrm>
            <a:off x="3971212" y="1881536"/>
            <a:ext cx="1632857" cy="779106"/>
          </a:xfrm>
          <a:prstGeom prst="irregularSeal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regressor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28912-48CE-FDDF-4F6F-01398860E256}"/>
              </a:ext>
            </a:extLst>
          </p:cNvPr>
          <p:cNvSpPr/>
          <p:nvPr/>
        </p:nvSpPr>
        <p:spPr>
          <a:xfrm>
            <a:off x="6140579" y="1974842"/>
            <a:ext cx="1772816" cy="7791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  <a:endParaRPr lang="en-GB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09CCB-D3F6-C323-E7BD-9173F8AE009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04069" y="2360903"/>
            <a:ext cx="536510" cy="3492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D942D9-5AFF-2F0A-53D8-14AB7BE8507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434702" y="2192277"/>
            <a:ext cx="536510" cy="24749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96112F-ED4A-196A-2B88-29EE0EF82A7A}"/>
              </a:ext>
            </a:extLst>
          </p:cNvPr>
          <p:cNvSpPr txBox="1"/>
          <p:nvPr/>
        </p:nvSpPr>
        <p:spPr>
          <a:xfrm>
            <a:off x="232922" y="331237"/>
            <a:ext cx="526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Which of the generated images is the most expensive?</a:t>
            </a:r>
            <a:endParaRPr lang="en-GB" sz="18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89A07-E16C-8323-8CFD-9A01659739BB}"/>
              </a:ext>
            </a:extLst>
          </p:cNvPr>
          <p:cNvSpPr txBox="1"/>
          <p:nvPr/>
        </p:nvSpPr>
        <p:spPr>
          <a:xfrm>
            <a:off x="873111" y="905069"/>
            <a:ext cx="931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subquestion</a:t>
            </a:r>
            <a:endParaRPr lang="en-GB" sz="1200" dirty="0" err="1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A65199C-DCF4-FACB-D5F0-E590C3C8D35D}"/>
              </a:ext>
            </a:extLst>
          </p:cNvPr>
          <p:cNvSpPr/>
          <p:nvPr/>
        </p:nvSpPr>
        <p:spPr>
          <a:xfrm>
            <a:off x="6160884" y="816570"/>
            <a:ext cx="284584" cy="216064"/>
          </a:xfrm>
          <a:prstGeom prst="hexagon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C58A017-40A0-127E-ECD8-A499878788F3}"/>
              </a:ext>
            </a:extLst>
          </p:cNvPr>
          <p:cNvSpPr/>
          <p:nvPr/>
        </p:nvSpPr>
        <p:spPr>
          <a:xfrm>
            <a:off x="4913287" y="770503"/>
            <a:ext cx="307205" cy="275888"/>
          </a:xfrm>
          <a:prstGeom prst="triangl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1F435-EAC1-B0AF-DE9D-1059061B2CAC}"/>
              </a:ext>
            </a:extLst>
          </p:cNvPr>
          <p:cNvSpPr txBox="1"/>
          <p:nvPr/>
        </p:nvSpPr>
        <p:spPr>
          <a:xfrm>
            <a:off x="5220492" y="7908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DK</a:t>
            </a:r>
            <a:endParaRPr lang="en-GB" sz="12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DF603-C109-FA1F-0E37-7E176AE1EDFE}"/>
              </a:ext>
            </a:extLst>
          </p:cNvPr>
          <p:cNvSpPr txBox="1"/>
          <p:nvPr/>
        </p:nvSpPr>
        <p:spPr>
          <a:xfrm>
            <a:off x="6481810" y="8018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HB</a:t>
            </a:r>
            <a:endParaRPr lang="en-GB" sz="1200" dirty="0" err="1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53A13442-F147-0012-235E-1D656A1BB2BB}"/>
              </a:ext>
            </a:extLst>
          </p:cNvPr>
          <p:cNvSpPr/>
          <p:nvPr/>
        </p:nvSpPr>
        <p:spPr>
          <a:xfrm>
            <a:off x="7176950" y="785373"/>
            <a:ext cx="293914" cy="247261"/>
          </a:xfrm>
          <a:prstGeom prst="trapezoid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8A9E0-EF3E-6805-DF6C-ADE5421924C0}"/>
              </a:ext>
            </a:extLst>
          </p:cNvPr>
          <p:cNvSpPr txBox="1"/>
          <p:nvPr/>
        </p:nvSpPr>
        <p:spPr>
          <a:xfrm>
            <a:off x="7529808" y="770503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</a:t>
            </a:r>
            <a:endParaRPr lang="en-GB" sz="1200" dirty="0" err="1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6F4FC9D1-04AE-550C-0897-A2A262B094AF}"/>
              </a:ext>
            </a:extLst>
          </p:cNvPr>
          <p:cNvSpPr/>
          <p:nvPr/>
        </p:nvSpPr>
        <p:spPr>
          <a:xfrm>
            <a:off x="8238811" y="762635"/>
            <a:ext cx="299110" cy="284867"/>
          </a:xfrm>
          <a:prstGeom prst="pentagon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63485-7DE7-5AFF-979A-37E83D075AEF}"/>
              </a:ext>
            </a:extLst>
          </p:cNvPr>
          <p:cNvSpPr txBox="1"/>
          <p:nvPr/>
        </p:nvSpPr>
        <p:spPr>
          <a:xfrm>
            <a:off x="8537921" y="770503"/>
            <a:ext cx="41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16412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</TotalTime>
  <Words>455</Words>
  <Application>Microsoft Office PowerPoint</Application>
  <PresentationFormat>On-screen Show (16:9)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PowerPoint Presentation</vt:lpstr>
      <vt:lpstr>PowerPoint Presentation</vt:lpstr>
      <vt:lpstr>Original dataset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Davidoff (----)</dc:creator>
  <cp:lastModifiedBy>Hannah Davidoff (----)</cp:lastModifiedBy>
  <cp:revision>1</cp:revision>
  <dcterms:created xsi:type="dcterms:W3CDTF">2023-02-18T18:39:48Z</dcterms:created>
  <dcterms:modified xsi:type="dcterms:W3CDTF">2023-02-18T20:46:05Z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03968c-5327-4aba-8636-aa523978c147_Enabled">
    <vt:lpwstr>true</vt:lpwstr>
  </property>
  <property fmtid="{D5CDD505-2E9C-101B-9397-08002B2CF9AE}" pid="3" name="MSIP_Label_9d03968c-5327-4aba-8636-aa523978c147_SetDate">
    <vt:lpwstr>2023-02-18T19:22:48Z</vt:lpwstr>
  </property>
  <property fmtid="{D5CDD505-2E9C-101B-9397-08002B2CF9AE}" pid="4" name="MSIP_Label_9d03968c-5327-4aba-8636-aa523978c147_Method">
    <vt:lpwstr>Privileged</vt:lpwstr>
  </property>
  <property fmtid="{D5CDD505-2E9C-101B-9397-08002B2CF9AE}" pid="5" name="MSIP_Label_9d03968c-5327-4aba-8636-aa523978c147_Name">
    <vt:lpwstr>Restricted - General - Unmarked</vt:lpwstr>
  </property>
  <property fmtid="{D5CDD505-2E9C-101B-9397-08002B2CF9AE}" pid="6" name="MSIP_Label_9d03968c-5327-4aba-8636-aa523978c147_SiteId">
    <vt:lpwstr>a72d5a72-25ee-40f0-9bd1-067cb5b770d4</vt:lpwstr>
  </property>
  <property fmtid="{D5CDD505-2E9C-101B-9397-08002B2CF9AE}" pid="7" name="MSIP_Label_9d03968c-5327-4aba-8636-aa523978c147_ActionId">
    <vt:lpwstr>8f08e365-61f1-4194-a435-530764f6e93f</vt:lpwstr>
  </property>
  <property fmtid="{D5CDD505-2E9C-101B-9397-08002B2CF9AE}" pid="8" name="MSIP_Label_9d03968c-5327-4aba-8636-aa523978c147_ContentBits">
    <vt:lpwstr>0</vt:lpwstr>
  </property>
</Properties>
</file>