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38"/>
    <p:restoredTop sz="96327"/>
  </p:normalViewPr>
  <p:slideViewPr>
    <p:cSldViewPr snapToGrid="0">
      <p:cViewPr varScale="1">
        <p:scale>
          <a:sx n="61" d="100"/>
          <a:sy n="61" d="100"/>
        </p:scale>
        <p:origin x="248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B1D8-8FF3-03F2-6949-5D4BD48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E0240-DCDA-6049-95D0-87F9A35BF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B2720-5B31-B326-0D96-3A6C6978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9020-0FF7-234E-9BB7-CA886A0C10D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A82F-1406-FE84-D7C1-1C1A99F8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8BB9-E3CD-F109-2005-ED0DFA3B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58CC-5DEA-3843-B39F-68FEF1E6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9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2648-8B48-49B4-7EB8-89A40B36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A640D-78ED-BB6C-C96C-913C6CCBA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E0905-33A4-2F59-31C3-2542DE2D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9020-0FF7-234E-9BB7-CA886A0C10D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55857-0B79-E945-4679-F7FAEC25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6953-E641-9356-86AE-79B6DBF9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58CC-5DEA-3843-B39F-68FEF1E6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0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16422-14E2-7EEC-C9CF-695E48F73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B9069-A49C-5891-5189-D466782C0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2061-D8F4-5AF8-06FF-FAA275DD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9020-0FF7-234E-9BB7-CA886A0C10D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BCEE-6FBE-DB36-9FB7-1000E785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C2A0-7C97-C63F-047D-FA25EB0B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58CC-5DEA-3843-B39F-68FEF1E6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5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6A5B-A2C3-D7A7-8F8B-0B58CDED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34A8-B340-6820-DBBC-70BD669D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9A23-37D3-01CB-2B0A-EF459874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9020-0FF7-234E-9BB7-CA886A0C10D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E414-3D4D-1378-649C-0B9AB2AE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2A097-1007-F38F-11EA-3C6F5C9C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58CC-5DEA-3843-B39F-68FEF1E6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612A-CF0C-35D2-E706-BDD7A97E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C6DBA-2A44-7862-C373-56202F42F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49BC-ED94-C4E2-228B-84305EDD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9020-0FF7-234E-9BB7-CA886A0C10D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324C-75AC-ED32-ED30-1C1D616E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C6630-5062-92EF-C3A0-88455E63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58CC-5DEA-3843-B39F-68FEF1E6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2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4839-59EA-A9E9-77A2-34674E07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5EAA-3FEC-16A1-3219-8E209DC39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35F58-96F2-2438-44CF-167E13511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277B1-7FE3-E29E-1C82-BD9500BE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9020-0FF7-234E-9BB7-CA886A0C10D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06F91-C75B-5F37-7A03-C17DC095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A07EA-AE1E-C0EE-1B95-DFAC0512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58CC-5DEA-3843-B39F-68FEF1E6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9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EA27-60CC-37BA-C5A9-FD9D9E6B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AB937-462C-77E1-A3DF-5F069390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4C56D-8765-0D43-BE39-34CF3D8D1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0F191-66A2-E0F8-B7BF-C62D561F3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05C02-2E51-D780-04BC-D65D66A27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C22AF-65A6-B978-7BFD-5F96888A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9020-0FF7-234E-9BB7-CA886A0C10D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C12C1-C62F-AC6E-0F31-96BE3E6C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B4B71-2D3A-C874-6C2B-C27607F2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58CC-5DEA-3843-B39F-68FEF1E6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9EF7-DF6A-DA7C-B560-E6F6407B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CC8B8-EA33-139B-D80F-F3AEBEA7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9020-0FF7-234E-9BB7-CA886A0C10D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58B7C-7AD2-757D-F183-DB39BEED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8AA36-C776-5D58-A45E-87033871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58CC-5DEA-3843-B39F-68FEF1E6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F589A-E0FD-9081-C8A7-D6902A6D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9020-0FF7-234E-9BB7-CA886A0C10D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60045-8277-894E-AC73-CC4006B9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977B-1BAA-21C7-7907-CA7611D3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58CC-5DEA-3843-B39F-68FEF1E6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41FD-BC05-7CBA-DBEA-345EA5B7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39E2-FB7E-1013-F45C-E0409F15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8B107-6F53-F724-4A92-2AE14B777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9E1E-A777-E16F-40E8-CAB1F6FA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9020-0FF7-234E-9BB7-CA886A0C10D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143A5-92C5-BA03-4872-1C512CCD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0882E-86A9-7582-EC60-56E6D201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58CC-5DEA-3843-B39F-68FEF1E6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4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F7E4-A8A4-2511-7433-52636FFE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55909-B6DE-33DA-AE84-0FEBF3D4F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BB25B-00DB-575F-8028-1151FF9C9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5824E-BB48-AF31-1F4E-C96FA26F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9020-0FF7-234E-9BB7-CA886A0C10D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96DA1-7D17-58B9-0FBA-9BD73B74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9ABC3-9A91-469B-A5CB-6B053B42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58CC-5DEA-3843-B39F-68FEF1E6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8E864-3284-7EDB-08C9-98F4FCE3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11689-FFD1-0E64-4866-AF449AFCB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AB10-0AEC-ADB0-EA23-06F319E0C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09020-0FF7-234E-9BB7-CA886A0C10D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A9512-7428-2A93-11AB-283120118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9865-BE20-5B3C-DEE3-7294F81F6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E58CC-5DEA-3843-B39F-68FEF1E6B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6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E904-7D5B-6E07-9509-69CA9DE10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A58A8-ECCF-513A-6D29-A2188039A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3998247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73EA-495D-E16B-716D-4D99373A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841E-B0A9-4CD8-1EE6-63358295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3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73EA-495D-E16B-716D-4D99373A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841E-B0A9-4CD8-1EE6-63358295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7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73EA-495D-E16B-716D-4D99373A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841E-B0A9-4CD8-1EE6-63358295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73EA-495D-E16B-716D-4D99373A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841E-B0A9-4CD8-1EE6-63358295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7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8549-6C7B-73A5-90E4-4FD74632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E644-C37D-F256-595E-F2EBC664F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7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328B-97FD-B570-24D5-BE7FBFD9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74EB-B448-C16E-D105-92FE9619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8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8C37-6E90-FC2B-F393-5CA5F11F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0F5B-0888-EF6B-9179-D7AB9747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2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8F74-F8E4-8A35-D765-CD40D66C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CAFF-182E-4B86-481D-FC66661EC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9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DF81-AF52-C0BF-6581-14706F36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Variables Themselves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6CC4-6E02-C00C-EBE1-CE0FA36C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DF81-AF52-C0BF-6581-14706F36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Variables Themselves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6CC4-6E02-C00C-EBE1-CE0FA36C2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0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73EA-495D-E16B-716D-4D99373A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Variable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841E-B0A9-4CD8-1EE6-63358295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8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73EA-495D-E16B-716D-4D99373A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Variable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841E-B0A9-4CD8-1EE6-63358295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9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Macintosh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Title</vt:lpstr>
      <vt:lpstr>Problem</vt:lpstr>
      <vt:lpstr>Objective</vt:lpstr>
      <vt:lpstr>Data Source</vt:lpstr>
      <vt:lpstr>Preprocessing</vt:lpstr>
      <vt:lpstr>EDA: Variables Themselves</vt:lpstr>
      <vt:lpstr>EDA: Variables Themselves</vt:lpstr>
      <vt:lpstr>EDA: Variable Relationships</vt:lpstr>
      <vt:lpstr>EDA: Variable Relationships</vt:lpstr>
      <vt:lpstr>Modeling Preparation</vt:lpstr>
      <vt:lpstr>Modeling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Halle Davis</dc:creator>
  <cp:lastModifiedBy>Halle Davis</cp:lastModifiedBy>
  <cp:revision>1</cp:revision>
  <dcterms:created xsi:type="dcterms:W3CDTF">2022-10-12T23:20:05Z</dcterms:created>
  <dcterms:modified xsi:type="dcterms:W3CDTF">2022-10-12T23:24:22Z</dcterms:modified>
</cp:coreProperties>
</file>