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2" r:id="rId3"/>
    <p:sldMasterId id="2147483742" r:id="rId4"/>
  </p:sldMasterIdLst>
  <p:notesMasterIdLst>
    <p:notesMasterId r:id="rId36"/>
  </p:notesMasterIdLst>
  <p:sldIdLst>
    <p:sldId id="257" r:id="rId5"/>
    <p:sldId id="258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308" r:id="rId17"/>
    <p:sldId id="309" r:id="rId18"/>
    <p:sldId id="315" r:id="rId19"/>
    <p:sldId id="310" r:id="rId20"/>
    <p:sldId id="311" r:id="rId21"/>
    <p:sldId id="312" r:id="rId22"/>
    <p:sldId id="313" r:id="rId23"/>
    <p:sldId id="314" r:id="rId24"/>
    <p:sldId id="316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rmik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Tornado Graph for Sensitivity 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8664419605290686"/>
          <c:y val="1.0108893308571281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Port Efficiency reduced</c:v>
                </c:pt>
                <c:pt idx="1">
                  <c:v>Electric Grid </c:v>
                </c:pt>
                <c:pt idx="2">
                  <c:v>Diesel Shortage</c:v>
                </c:pt>
                <c:pt idx="3">
                  <c:v>Internet &amp; Telecom.</c:v>
                </c:pt>
                <c:pt idx="4">
                  <c:v>Employee fail to report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661F-4841-BD8E-45F12F5E972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61F-4841-BD8E-45F12F5E97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Sheet1!$D$3:$D$7</c:f>
              <c:numCache>
                <c:formatCode>General</c:formatCode>
                <c:ptCount val="5"/>
                <c:pt idx="0">
                  <c:v>0.62</c:v>
                </c:pt>
                <c:pt idx="1">
                  <c:v>0.63400000000000001</c:v>
                </c:pt>
                <c:pt idx="2">
                  <c:v>0.64100000000000001</c:v>
                </c:pt>
                <c:pt idx="3">
                  <c:v>0.64900000000000002</c:v>
                </c:pt>
                <c:pt idx="4">
                  <c:v>0.65500000000000003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1F-4841-BD8E-45F12F5E972C}"/>
            </c:ext>
          </c:extLst>
        </c:ser>
        <c:ser>
          <c:idx val="2"/>
          <c:order val="2"/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Sheet1!$E$3:$E$7</c:f>
              <c:numCache>
                <c:formatCode>General</c:formatCode>
                <c:ptCount val="5"/>
                <c:pt idx="0">
                  <c:v>0.72199999999999998</c:v>
                </c:pt>
                <c:pt idx="1">
                  <c:v>0.65800000000000003</c:v>
                </c:pt>
                <c:pt idx="2">
                  <c:v>0.66</c:v>
                </c:pt>
                <c:pt idx="3">
                  <c:v>0.65800000000000003</c:v>
                </c:pt>
                <c:pt idx="4">
                  <c:v>0.65800000000000003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1F-4841-BD8E-45F12F5E97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1243567423"/>
        <c:axId val="1243567839"/>
      </c:barChart>
      <c:catAx>
        <c:axId val="12435674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 w="0" cap="sq">
                  <a:solidFill>
                    <a:schemeClr val="accent5">
                      <a:lumMod val="50000"/>
                      <a:alpha val="8100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43567839"/>
        <c:crossesAt val="0.65800000000000014"/>
        <c:auto val="1"/>
        <c:lblAlgn val="ctr"/>
        <c:lblOffset val="100"/>
        <c:tickLblSkip val="1"/>
        <c:noMultiLvlLbl val="0"/>
      </c:catAx>
      <c:valAx>
        <c:axId val="1243567839"/>
        <c:scaling>
          <c:orientation val="minMax"/>
          <c:max val="0.73000000000000009"/>
          <c:min val="0.610000000000000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2000" b="0" i="0" u="none" strike="noStrike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P(disruption in hospital supply chain = TRUE)</a:t>
                </a:r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1692286529678976"/>
              <c:y val="0.112570291688290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56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Authors’</a:t>
            </a:r>
            <a:r>
              <a:rPr lang="en-IN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Authors Result</c:v>
                </c:pt>
              </c:strCache>
            </c:strRef>
          </c:tx>
          <c:spPr>
            <a:solidFill>
              <a:schemeClr val="accent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CC-41DE-98AC-49D80EC7CC4E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CC-41DE-98AC-49D80EC7CC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Not Disrupted</c:v>
                </c:pt>
                <c:pt idx="1">
                  <c:v>Disrupted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0.34200000000000003</c:v>
                </c:pt>
                <c:pt idx="1">
                  <c:v>0.65800000000000003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CC-41DE-98AC-49D80EC7CC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Not Disrupted</c:v>
                </c:pt>
                <c:pt idx="1">
                  <c:v>Disrupted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1CCC-41DE-98AC-49D80EC7CC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Not Disrupted</c:v>
                </c:pt>
                <c:pt idx="1">
                  <c:v>Disrupted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CCC-41DE-98AC-49D80EC7C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100"/>
        <c:axId val="1474210336"/>
        <c:axId val="1474208256"/>
      </c:barChart>
      <c:dateAx>
        <c:axId val="1474210336"/>
        <c:scaling>
          <c:orientation val="maxMin"/>
        </c:scaling>
        <c:delete val="0"/>
        <c:axPos val="l"/>
        <c:numFmt formatCode="#,##0_);\(#,##0\)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4208256"/>
        <c:crosses val="autoZero"/>
        <c:auto val="0"/>
        <c:lblOffset val="100"/>
        <c:baseTimeUnit val="days"/>
      </c:dateAx>
      <c:valAx>
        <c:axId val="147420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softEdge rad="0"/>
            </a:effectLst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421033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Authors Result</c:v>
                </c:pt>
              </c:strCache>
            </c:strRef>
          </c:tx>
          <c:spPr>
            <a:solidFill>
              <a:schemeClr val="accent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2C-4D90-BBA1-A058021FD0CB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2C-4D90-BBA1-A058021FD0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Not Disrupted</c:v>
                </c:pt>
                <c:pt idx="1">
                  <c:v>Disrupted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0.38090000000000002</c:v>
                </c:pt>
                <c:pt idx="1">
                  <c:v>0.61909999999999998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2C-4D90-BBA1-A058021FD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Not Disrupted</c:v>
                </c:pt>
                <c:pt idx="1">
                  <c:v>Disrupted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DB2C-4D90-BBA1-A058021FD0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Not Disrupted</c:v>
                </c:pt>
                <c:pt idx="1">
                  <c:v>Disrupted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DB2C-4D90-BBA1-A058021FD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overlap val="100"/>
        <c:axId val="1474210336"/>
        <c:axId val="1474208256"/>
      </c:barChart>
      <c:dateAx>
        <c:axId val="1474210336"/>
        <c:scaling>
          <c:orientation val="maxMin"/>
        </c:scaling>
        <c:delete val="0"/>
        <c:axPos val="l"/>
        <c:numFmt formatCode="#,##0_);\(#,##0\)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4208256"/>
        <c:crosses val="autoZero"/>
        <c:auto val="0"/>
        <c:lblOffset val="100"/>
        <c:baseTimeUnit val="days"/>
      </c:dateAx>
      <c:valAx>
        <c:axId val="147420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softEdge rad="0"/>
            </a:effectLst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7421033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C9627-CB1D-48DD-8F6F-7A8F2FD909F5}" type="doc">
      <dgm:prSet loTypeId="urn:microsoft.com/office/officeart/2005/8/layout/radial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E89D6E-843E-40DB-BF93-930BA05B034E}">
      <dgm:prSet phldrT="[Text]" custT="1"/>
      <dgm:spPr/>
      <dgm:t>
        <a:bodyPr/>
        <a:lstStyle/>
        <a:p>
          <a:pPr algn="l"/>
          <a:r>
            <a:rPr lang="en-IN" sz="1900" b="1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</a:t>
          </a:r>
        </a:p>
      </dgm:t>
    </dgm:pt>
    <dgm:pt modelId="{722793E9-800C-4EFD-A299-7262FB16A16F}" type="parTrans" cxnId="{A0201FF3-98DE-4B36-966E-0C3CF2A26E4D}">
      <dgm:prSet/>
      <dgm:spPr/>
      <dgm:t>
        <a:bodyPr/>
        <a:lstStyle/>
        <a:p>
          <a:endParaRPr lang="en-IN"/>
        </a:p>
      </dgm:t>
    </dgm:pt>
    <dgm:pt modelId="{47D4CBAD-0D25-485A-A3CF-311E693A1E80}" type="sibTrans" cxnId="{A0201FF3-98DE-4B36-966E-0C3CF2A26E4D}">
      <dgm:prSet/>
      <dgm:spPr/>
      <dgm:t>
        <a:bodyPr/>
        <a:lstStyle/>
        <a:p>
          <a:endParaRPr lang="en-IN"/>
        </a:p>
      </dgm:t>
    </dgm:pt>
    <dgm:pt modelId="{72ABCB65-D150-4C4C-AD41-E3A01FD7C755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Demand fluctuation</a:t>
          </a:r>
        </a:p>
      </dgm:t>
    </dgm:pt>
    <dgm:pt modelId="{0508217A-A08A-420B-8C29-D9FC10260698}" type="parTrans" cxnId="{1E034186-7EA3-42AC-8EC7-7446B64CDAD5}">
      <dgm:prSet/>
      <dgm:spPr/>
      <dgm:t>
        <a:bodyPr/>
        <a:lstStyle/>
        <a:p>
          <a:endParaRPr lang="en-IN"/>
        </a:p>
      </dgm:t>
    </dgm:pt>
    <dgm:pt modelId="{4B579290-D482-423B-9660-7DB9971765E0}" type="sibTrans" cxnId="{1E034186-7EA3-42AC-8EC7-7446B64CDAD5}">
      <dgm:prSet/>
      <dgm:spPr/>
      <dgm:t>
        <a:bodyPr/>
        <a:lstStyle/>
        <a:p>
          <a:endParaRPr lang="en-IN"/>
        </a:p>
      </dgm:t>
    </dgm:pt>
    <dgm:pt modelId="{D30ADC54-1EEE-4650-9DAE-036DC4F2B698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Quality failures</a:t>
          </a:r>
        </a:p>
      </dgm:t>
    </dgm:pt>
    <dgm:pt modelId="{D985A902-627B-4AD8-AE24-BE2C25CE0BB2}" type="parTrans" cxnId="{C4F67EE6-5110-4A0A-9B95-A9FEE8607DBC}">
      <dgm:prSet/>
      <dgm:spPr/>
      <dgm:t>
        <a:bodyPr/>
        <a:lstStyle/>
        <a:p>
          <a:endParaRPr lang="en-IN"/>
        </a:p>
      </dgm:t>
    </dgm:pt>
    <dgm:pt modelId="{63E95D61-0B79-4440-BCCC-16952777A1AA}" type="sibTrans" cxnId="{C4F67EE6-5110-4A0A-9B95-A9FEE8607DBC}">
      <dgm:prSet/>
      <dgm:spPr/>
      <dgm:t>
        <a:bodyPr/>
        <a:lstStyle/>
        <a:p>
          <a:endParaRPr lang="en-IN"/>
        </a:p>
      </dgm:t>
    </dgm:pt>
    <dgm:pt modelId="{D1D1D0CE-D2D7-4740-B1F0-04259FBDD9DC}">
      <dgm:prSet phldrT="[Text]" custT="1"/>
      <dgm:spPr/>
      <dgm:t>
        <a:bodyPr/>
        <a:lstStyle/>
        <a:p>
          <a:r>
            <a:rPr lang="en-IN" sz="2000" b="1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Equipment breakdown</a:t>
          </a:r>
        </a:p>
      </dgm:t>
    </dgm:pt>
    <dgm:pt modelId="{BC58D867-29CA-4554-8C85-22A4D2940E59}" type="parTrans" cxnId="{79B09271-F728-4D6B-ADDC-60B31C8EFC27}">
      <dgm:prSet/>
      <dgm:spPr/>
      <dgm:t>
        <a:bodyPr/>
        <a:lstStyle/>
        <a:p>
          <a:endParaRPr lang="en-IN"/>
        </a:p>
      </dgm:t>
    </dgm:pt>
    <dgm:pt modelId="{7A91330A-C0FA-4F11-ADC9-6EE4A44C5177}" type="sibTrans" cxnId="{79B09271-F728-4D6B-ADDC-60B31C8EFC27}">
      <dgm:prSet/>
      <dgm:spPr/>
      <dgm:t>
        <a:bodyPr/>
        <a:lstStyle/>
        <a:p>
          <a:endParaRPr lang="en-IN"/>
        </a:p>
      </dgm:t>
    </dgm:pt>
    <dgm:pt modelId="{717C8120-4352-4347-B2A0-B46F55C7A320}" type="pres">
      <dgm:prSet presAssocID="{58DC9627-CB1D-48DD-8F6F-7A8F2FD909F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45AD85-AC97-4694-926C-9DBB6A870BD3}" type="pres">
      <dgm:prSet presAssocID="{9BE89D6E-843E-40DB-BF93-930BA05B034E}" presName="centerShape" presStyleLbl="node0" presStyleIdx="0" presStyleCnt="1" custScaleX="132852" custScaleY="113194" custLinFactNeighborX="1756" custLinFactNeighborY="-2926"/>
      <dgm:spPr/>
    </dgm:pt>
    <dgm:pt modelId="{3D70D651-3A95-4E03-AEA3-F10F41CFD54E}" type="pres">
      <dgm:prSet presAssocID="{0508217A-A08A-420B-8C29-D9FC10260698}" presName="Name9" presStyleLbl="parChTrans1D2" presStyleIdx="0" presStyleCnt="3"/>
      <dgm:spPr/>
    </dgm:pt>
    <dgm:pt modelId="{4D46965A-72BB-477C-9127-0C823C686D3C}" type="pres">
      <dgm:prSet presAssocID="{0508217A-A08A-420B-8C29-D9FC10260698}" presName="connTx" presStyleLbl="parChTrans1D2" presStyleIdx="0" presStyleCnt="3"/>
      <dgm:spPr/>
    </dgm:pt>
    <dgm:pt modelId="{0CBCA572-DCC7-4722-9822-23875DC9CCFD}" type="pres">
      <dgm:prSet presAssocID="{72ABCB65-D150-4C4C-AD41-E3A01FD7C755}" presName="node" presStyleLbl="node1" presStyleIdx="0" presStyleCnt="3" custScaleX="126264" custScaleY="108803" custRadScaleRad="101229" custRadScaleInc="2084">
        <dgm:presLayoutVars>
          <dgm:bulletEnabled val="1"/>
        </dgm:presLayoutVars>
      </dgm:prSet>
      <dgm:spPr/>
    </dgm:pt>
    <dgm:pt modelId="{36DAB39D-123E-4E24-8FDE-518B2D0F6026}" type="pres">
      <dgm:prSet presAssocID="{D985A902-627B-4AD8-AE24-BE2C25CE0BB2}" presName="Name9" presStyleLbl="parChTrans1D2" presStyleIdx="1" presStyleCnt="3"/>
      <dgm:spPr/>
    </dgm:pt>
    <dgm:pt modelId="{C58D3639-191C-40EB-8AD6-A0F00173BAA7}" type="pres">
      <dgm:prSet presAssocID="{D985A902-627B-4AD8-AE24-BE2C25CE0BB2}" presName="connTx" presStyleLbl="parChTrans1D2" presStyleIdx="1" presStyleCnt="3"/>
      <dgm:spPr/>
    </dgm:pt>
    <dgm:pt modelId="{BDA9D9E6-D4D6-4E1C-AD5C-34EC4E80616D}" type="pres">
      <dgm:prSet presAssocID="{D30ADC54-1EEE-4650-9DAE-036DC4F2B698}" presName="node" presStyleLbl="node1" presStyleIdx="1" presStyleCnt="3" custScaleX="117934" custScaleY="102517" custRadScaleRad="115396" custRadScaleInc="13463">
        <dgm:presLayoutVars>
          <dgm:bulletEnabled val="1"/>
        </dgm:presLayoutVars>
      </dgm:prSet>
      <dgm:spPr/>
    </dgm:pt>
    <dgm:pt modelId="{0EC1127A-CDD0-487A-8F07-ABE4653C3EE5}" type="pres">
      <dgm:prSet presAssocID="{BC58D867-29CA-4554-8C85-22A4D2940E59}" presName="Name9" presStyleLbl="parChTrans1D2" presStyleIdx="2" presStyleCnt="3"/>
      <dgm:spPr/>
    </dgm:pt>
    <dgm:pt modelId="{36D4757B-E02E-4364-A096-B8ED50D2C746}" type="pres">
      <dgm:prSet presAssocID="{BC58D867-29CA-4554-8C85-22A4D2940E59}" presName="connTx" presStyleLbl="parChTrans1D2" presStyleIdx="2" presStyleCnt="3"/>
      <dgm:spPr/>
    </dgm:pt>
    <dgm:pt modelId="{76151A9C-7B65-4B87-A10E-F81F66FA06BE}" type="pres">
      <dgm:prSet presAssocID="{D1D1D0CE-D2D7-4740-B1F0-04259FBDD9DC}" presName="node" presStyleLbl="node1" presStyleIdx="2" presStyleCnt="3" custScaleX="128463" custScaleY="107026" custRadScaleRad="141409" custRadScaleInc="8177">
        <dgm:presLayoutVars>
          <dgm:bulletEnabled val="1"/>
        </dgm:presLayoutVars>
      </dgm:prSet>
      <dgm:spPr/>
    </dgm:pt>
  </dgm:ptLst>
  <dgm:cxnLst>
    <dgm:cxn modelId="{97B4FC16-35F0-44FF-AAD3-7CC9851C1AFE}" type="presOf" srcId="{9BE89D6E-843E-40DB-BF93-930BA05B034E}" destId="{A545AD85-AC97-4694-926C-9DBB6A870BD3}" srcOrd="0" destOrd="0" presId="urn:microsoft.com/office/officeart/2005/8/layout/radial1"/>
    <dgm:cxn modelId="{F7469B28-5D37-4B68-B030-2CBA1F38B8A8}" type="presOf" srcId="{D1D1D0CE-D2D7-4740-B1F0-04259FBDD9DC}" destId="{76151A9C-7B65-4B87-A10E-F81F66FA06BE}" srcOrd="0" destOrd="0" presId="urn:microsoft.com/office/officeart/2005/8/layout/radial1"/>
    <dgm:cxn modelId="{CA5E3A67-6883-40BB-9BB4-358026B12B88}" type="presOf" srcId="{0508217A-A08A-420B-8C29-D9FC10260698}" destId="{4D46965A-72BB-477C-9127-0C823C686D3C}" srcOrd="1" destOrd="0" presId="urn:microsoft.com/office/officeart/2005/8/layout/radial1"/>
    <dgm:cxn modelId="{79B09271-F728-4D6B-ADDC-60B31C8EFC27}" srcId="{9BE89D6E-843E-40DB-BF93-930BA05B034E}" destId="{D1D1D0CE-D2D7-4740-B1F0-04259FBDD9DC}" srcOrd="2" destOrd="0" parTransId="{BC58D867-29CA-4554-8C85-22A4D2940E59}" sibTransId="{7A91330A-C0FA-4F11-ADC9-6EE4A44C5177}"/>
    <dgm:cxn modelId="{FEBAA55A-D167-4288-BF21-96AFBA04DCAF}" type="presOf" srcId="{58DC9627-CB1D-48DD-8F6F-7A8F2FD909F5}" destId="{717C8120-4352-4347-B2A0-B46F55C7A320}" srcOrd="0" destOrd="0" presId="urn:microsoft.com/office/officeart/2005/8/layout/radial1"/>
    <dgm:cxn modelId="{BBE5CA7A-0BAA-41B2-9E23-FB100B60F2A1}" type="presOf" srcId="{D985A902-627B-4AD8-AE24-BE2C25CE0BB2}" destId="{36DAB39D-123E-4E24-8FDE-518B2D0F6026}" srcOrd="0" destOrd="0" presId="urn:microsoft.com/office/officeart/2005/8/layout/radial1"/>
    <dgm:cxn modelId="{1E034186-7EA3-42AC-8EC7-7446B64CDAD5}" srcId="{9BE89D6E-843E-40DB-BF93-930BA05B034E}" destId="{72ABCB65-D150-4C4C-AD41-E3A01FD7C755}" srcOrd="0" destOrd="0" parTransId="{0508217A-A08A-420B-8C29-D9FC10260698}" sibTransId="{4B579290-D482-423B-9660-7DB9971765E0}"/>
    <dgm:cxn modelId="{57357F95-170E-423B-984F-B5A417A6A2C3}" type="presOf" srcId="{BC58D867-29CA-4554-8C85-22A4D2940E59}" destId="{36D4757B-E02E-4364-A096-B8ED50D2C746}" srcOrd="1" destOrd="0" presId="urn:microsoft.com/office/officeart/2005/8/layout/radial1"/>
    <dgm:cxn modelId="{7E01E6A7-21ED-457F-B4CC-3057A052E902}" type="presOf" srcId="{BC58D867-29CA-4554-8C85-22A4D2940E59}" destId="{0EC1127A-CDD0-487A-8F07-ABE4653C3EE5}" srcOrd="0" destOrd="0" presId="urn:microsoft.com/office/officeart/2005/8/layout/radial1"/>
    <dgm:cxn modelId="{00728DB2-C86D-46E1-A96B-737DFB9D15C2}" type="presOf" srcId="{D985A902-627B-4AD8-AE24-BE2C25CE0BB2}" destId="{C58D3639-191C-40EB-8AD6-A0F00173BAA7}" srcOrd="1" destOrd="0" presId="urn:microsoft.com/office/officeart/2005/8/layout/radial1"/>
    <dgm:cxn modelId="{B5ED55B4-0C6A-4356-AC80-5C6EF659FF24}" type="presOf" srcId="{0508217A-A08A-420B-8C29-D9FC10260698}" destId="{3D70D651-3A95-4E03-AEA3-F10F41CFD54E}" srcOrd="0" destOrd="0" presId="urn:microsoft.com/office/officeart/2005/8/layout/radial1"/>
    <dgm:cxn modelId="{BA0205B7-8C88-42B3-8F7A-CA3029D7D592}" type="presOf" srcId="{D30ADC54-1EEE-4650-9DAE-036DC4F2B698}" destId="{BDA9D9E6-D4D6-4E1C-AD5C-34EC4E80616D}" srcOrd="0" destOrd="0" presId="urn:microsoft.com/office/officeart/2005/8/layout/radial1"/>
    <dgm:cxn modelId="{9600E8C7-B11B-4545-83CC-C83AD74E2664}" type="presOf" srcId="{72ABCB65-D150-4C4C-AD41-E3A01FD7C755}" destId="{0CBCA572-DCC7-4722-9822-23875DC9CCFD}" srcOrd="0" destOrd="0" presId="urn:microsoft.com/office/officeart/2005/8/layout/radial1"/>
    <dgm:cxn modelId="{C4F67EE6-5110-4A0A-9B95-A9FEE8607DBC}" srcId="{9BE89D6E-843E-40DB-BF93-930BA05B034E}" destId="{D30ADC54-1EEE-4650-9DAE-036DC4F2B698}" srcOrd="1" destOrd="0" parTransId="{D985A902-627B-4AD8-AE24-BE2C25CE0BB2}" sibTransId="{63E95D61-0B79-4440-BCCC-16952777A1AA}"/>
    <dgm:cxn modelId="{A0201FF3-98DE-4B36-966E-0C3CF2A26E4D}" srcId="{58DC9627-CB1D-48DD-8F6F-7A8F2FD909F5}" destId="{9BE89D6E-843E-40DB-BF93-930BA05B034E}" srcOrd="0" destOrd="0" parTransId="{722793E9-800C-4EFD-A299-7262FB16A16F}" sibTransId="{47D4CBAD-0D25-485A-A3CF-311E693A1E80}"/>
    <dgm:cxn modelId="{2FD8BC3A-6946-4DCA-9107-13CDF71723A3}" type="presParOf" srcId="{717C8120-4352-4347-B2A0-B46F55C7A320}" destId="{A545AD85-AC97-4694-926C-9DBB6A870BD3}" srcOrd="0" destOrd="0" presId="urn:microsoft.com/office/officeart/2005/8/layout/radial1"/>
    <dgm:cxn modelId="{E81533A8-5F42-4137-83E5-F0E562AEA63D}" type="presParOf" srcId="{717C8120-4352-4347-B2A0-B46F55C7A320}" destId="{3D70D651-3A95-4E03-AEA3-F10F41CFD54E}" srcOrd="1" destOrd="0" presId="urn:microsoft.com/office/officeart/2005/8/layout/radial1"/>
    <dgm:cxn modelId="{EE12ED94-08C5-4120-8247-59F392B2A1F8}" type="presParOf" srcId="{3D70D651-3A95-4E03-AEA3-F10F41CFD54E}" destId="{4D46965A-72BB-477C-9127-0C823C686D3C}" srcOrd="0" destOrd="0" presId="urn:microsoft.com/office/officeart/2005/8/layout/radial1"/>
    <dgm:cxn modelId="{4C60B978-747B-4840-9599-E7DD17045E36}" type="presParOf" srcId="{717C8120-4352-4347-B2A0-B46F55C7A320}" destId="{0CBCA572-DCC7-4722-9822-23875DC9CCFD}" srcOrd="2" destOrd="0" presId="urn:microsoft.com/office/officeart/2005/8/layout/radial1"/>
    <dgm:cxn modelId="{8466A145-F180-4732-99E6-154C87F0C595}" type="presParOf" srcId="{717C8120-4352-4347-B2A0-B46F55C7A320}" destId="{36DAB39D-123E-4E24-8FDE-518B2D0F6026}" srcOrd="3" destOrd="0" presId="urn:microsoft.com/office/officeart/2005/8/layout/radial1"/>
    <dgm:cxn modelId="{AE840C2E-C801-46E2-96B4-32A974AC54DA}" type="presParOf" srcId="{36DAB39D-123E-4E24-8FDE-518B2D0F6026}" destId="{C58D3639-191C-40EB-8AD6-A0F00173BAA7}" srcOrd="0" destOrd="0" presId="urn:microsoft.com/office/officeart/2005/8/layout/radial1"/>
    <dgm:cxn modelId="{08332962-9754-440D-AE67-17808BFB9A11}" type="presParOf" srcId="{717C8120-4352-4347-B2A0-B46F55C7A320}" destId="{BDA9D9E6-D4D6-4E1C-AD5C-34EC4E80616D}" srcOrd="4" destOrd="0" presId="urn:microsoft.com/office/officeart/2005/8/layout/radial1"/>
    <dgm:cxn modelId="{C4C9264B-26EA-474B-9768-52ABE35CD326}" type="presParOf" srcId="{717C8120-4352-4347-B2A0-B46F55C7A320}" destId="{0EC1127A-CDD0-487A-8F07-ABE4653C3EE5}" srcOrd="5" destOrd="0" presId="urn:microsoft.com/office/officeart/2005/8/layout/radial1"/>
    <dgm:cxn modelId="{986C7936-062E-45CA-B564-ED2ADBAFF399}" type="presParOf" srcId="{0EC1127A-CDD0-487A-8F07-ABE4653C3EE5}" destId="{36D4757B-E02E-4364-A096-B8ED50D2C746}" srcOrd="0" destOrd="0" presId="urn:microsoft.com/office/officeart/2005/8/layout/radial1"/>
    <dgm:cxn modelId="{C719FE6D-ABFB-4A06-81C0-4F58059CA831}" type="presParOf" srcId="{717C8120-4352-4347-B2A0-B46F55C7A320}" destId="{76151A9C-7B65-4B87-A10E-F81F66FA06B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58750-5FC9-4C44-B90A-02E651552F85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1C9225-F968-4310-8EA9-3B4604139927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Disruptive</a:t>
          </a:r>
          <a:r>
            <a:rPr lang="en-IN" sz="1500" dirty="0"/>
            <a:t> </a:t>
          </a:r>
        </a:p>
      </dgm:t>
    </dgm:pt>
    <dgm:pt modelId="{F4831916-A476-499F-A009-24ECECD99BB4}" type="parTrans" cxnId="{CCD9BE6A-EEDA-4465-9CA6-67566019C913}">
      <dgm:prSet/>
      <dgm:spPr/>
      <dgm:t>
        <a:bodyPr/>
        <a:lstStyle/>
        <a:p>
          <a:endParaRPr lang="en-IN"/>
        </a:p>
      </dgm:t>
    </dgm:pt>
    <dgm:pt modelId="{2D2C805B-6F89-4B86-A7A2-6D3560FFAFB4}" type="sibTrans" cxnId="{CCD9BE6A-EEDA-4465-9CA6-67566019C913}">
      <dgm:prSet/>
      <dgm:spPr/>
      <dgm:t>
        <a:bodyPr/>
        <a:lstStyle/>
        <a:p>
          <a:endParaRPr lang="en-IN"/>
        </a:p>
      </dgm:t>
    </dgm:pt>
    <dgm:pt modelId="{1B95D5FA-61CA-4218-ADD3-15F5EE7E6F2A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Political protest</a:t>
          </a:r>
        </a:p>
      </dgm:t>
    </dgm:pt>
    <dgm:pt modelId="{45A19B4D-FC7B-45AA-8707-C02730AAC4A4}" type="parTrans" cxnId="{F2FA42FF-94D3-4982-8283-3FDC7E9B650F}">
      <dgm:prSet/>
      <dgm:spPr/>
      <dgm:t>
        <a:bodyPr/>
        <a:lstStyle/>
        <a:p>
          <a:endParaRPr lang="en-IN"/>
        </a:p>
      </dgm:t>
    </dgm:pt>
    <dgm:pt modelId="{50098A9E-3D25-4514-B7EE-54718319C2E2}" type="sibTrans" cxnId="{F2FA42FF-94D3-4982-8283-3FDC7E9B650F}">
      <dgm:prSet/>
      <dgm:spPr/>
      <dgm:t>
        <a:bodyPr/>
        <a:lstStyle/>
        <a:p>
          <a:endParaRPr lang="en-IN"/>
        </a:p>
      </dgm:t>
    </dgm:pt>
    <dgm:pt modelId="{23475F23-BBFE-4246-AB82-FE21FAF0B0D7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Natural disasters</a:t>
          </a:r>
        </a:p>
      </dgm:t>
    </dgm:pt>
    <dgm:pt modelId="{CAA768BE-8FEE-40EC-B7D2-4547B09E2089}" type="parTrans" cxnId="{0B41E588-3FBA-48C6-A687-434CB1F76918}">
      <dgm:prSet/>
      <dgm:spPr/>
      <dgm:t>
        <a:bodyPr/>
        <a:lstStyle/>
        <a:p>
          <a:endParaRPr lang="en-IN"/>
        </a:p>
      </dgm:t>
    </dgm:pt>
    <dgm:pt modelId="{3DAD6A64-BFF3-48FB-8210-D1B57B254D6B}" type="sibTrans" cxnId="{0B41E588-3FBA-48C6-A687-434CB1F76918}">
      <dgm:prSet/>
      <dgm:spPr/>
      <dgm:t>
        <a:bodyPr/>
        <a:lstStyle/>
        <a:p>
          <a:endParaRPr lang="en-IN"/>
        </a:p>
      </dgm:t>
    </dgm:pt>
    <dgm:pt modelId="{D393B5ED-6C05-4AF3-ACB6-E3D776959701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Cyber crime</a:t>
          </a:r>
        </a:p>
      </dgm:t>
    </dgm:pt>
    <dgm:pt modelId="{9E960F77-D514-4C1C-A917-9961155A3348}" type="parTrans" cxnId="{2880E68A-0160-42D5-BDBA-D4B8252EBA82}">
      <dgm:prSet/>
      <dgm:spPr/>
      <dgm:t>
        <a:bodyPr/>
        <a:lstStyle/>
        <a:p>
          <a:endParaRPr lang="en-IN"/>
        </a:p>
      </dgm:t>
    </dgm:pt>
    <dgm:pt modelId="{D6B46D94-DB07-418D-A0B0-740AA9A9E45E}" type="sibTrans" cxnId="{2880E68A-0160-42D5-BDBA-D4B8252EBA82}">
      <dgm:prSet/>
      <dgm:spPr/>
      <dgm:t>
        <a:bodyPr/>
        <a:lstStyle/>
        <a:p>
          <a:endParaRPr lang="en-IN"/>
        </a:p>
      </dgm:t>
    </dgm:pt>
    <dgm:pt modelId="{A93DA017-5604-4C65-8172-3E0BEFCB105C}" type="pres">
      <dgm:prSet presAssocID="{66E58750-5FC9-4C44-B90A-02E651552F8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32D0517-28BF-4720-BB65-EC841479B417}" type="pres">
      <dgm:prSet presAssocID="{E91C9225-F968-4310-8EA9-3B4604139927}" presName="centerShape" presStyleLbl="node0" presStyleIdx="0" presStyleCnt="1" custScaleX="125465" custScaleY="128662"/>
      <dgm:spPr/>
    </dgm:pt>
    <dgm:pt modelId="{F533DFAF-49D5-43C5-860B-41050A7AB150}" type="pres">
      <dgm:prSet presAssocID="{45A19B4D-FC7B-45AA-8707-C02730AAC4A4}" presName="Name9" presStyleLbl="parChTrans1D2" presStyleIdx="0" presStyleCnt="3"/>
      <dgm:spPr/>
    </dgm:pt>
    <dgm:pt modelId="{9371AF54-50B4-45B2-80E7-0223C9C75B37}" type="pres">
      <dgm:prSet presAssocID="{45A19B4D-FC7B-45AA-8707-C02730AAC4A4}" presName="connTx" presStyleLbl="parChTrans1D2" presStyleIdx="0" presStyleCnt="3"/>
      <dgm:spPr/>
    </dgm:pt>
    <dgm:pt modelId="{E2BBA603-C473-4C78-B9C3-748CB6708B75}" type="pres">
      <dgm:prSet presAssocID="{1B95D5FA-61CA-4218-ADD3-15F5EE7E6F2A}" presName="node" presStyleLbl="node1" presStyleIdx="0" presStyleCnt="3" custScaleX="98453" custScaleY="100976" custRadScaleRad="113561" custRadScaleInc="1260">
        <dgm:presLayoutVars>
          <dgm:bulletEnabled val="1"/>
        </dgm:presLayoutVars>
      </dgm:prSet>
      <dgm:spPr/>
    </dgm:pt>
    <dgm:pt modelId="{06EC9847-3123-4086-9EBB-A1FC8874AEF1}" type="pres">
      <dgm:prSet presAssocID="{CAA768BE-8FEE-40EC-B7D2-4547B09E2089}" presName="Name9" presStyleLbl="parChTrans1D2" presStyleIdx="1" presStyleCnt="3"/>
      <dgm:spPr/>
    </dgm:pt>
    <dgm:pt modelId="{A099AD7E-E2C8-41F0-864B-2821607FF999}" type="pres">
      <dgm:prSet presAssocID="{CAA768BE-8FEE-40EC-B7D2-4547B09E2089}" presName="connTx" presStyleLbl="parChTrans1D2" presStyleIdx="1" presStyleCnt="3"/>
      <dgm:spPr/>
    </dgm:pt>
    <dgm:pt modelId="{867778C2-9AE0-403B-AD72-78420849F38D}" type="pres">
      <dgm:prSet presAssocID="{23475F23-BBFE-4246-AB82-FE21FAF0B0D7}" presName="node" presStyleLbl="node1" presStyleIdx="1" presStyleCnt="3" custScaleX="104482" custScaleY="103187">
        <dgm:presLayoutVars>
          <dgm:bulletEnabled val="1"/>
        </dgm:presLayoutVars>
      </dgm:prSet>
      <dgm:spPr/>
    </dgm:pt>
    <dgm:pt modelId="{B6CA6369-3033-487F-8309-C70C217ED065}" type="pres">
      <dgm:prSet presAssocID="{9E960F77-D514-4C1C-A917-9961155A3348}" presName="Name9" presStyleLbl="parChTrans1D2" presStyleIdx="2" presStyleCnt="3"/>
      <dgm:spPr/>
    </dgm:pt>
    <dgm:pt modelId="{DE0022EE-F4D5-46EF-926F-F0A550818BDB}" type="pres">
      <dgm:prSet presAssocID="{9E960F77-D514-4C1C-A917-9961155A3348}" presName="connTx" presStyleLbl="parChTrans1D2" presStyleIdx="2" presStyleCnt="3"/>
      <dgm:spPr/>
    </dgm:pt>
    <dgm:pt modelId="{413C715A-E45C-492C-8143-FAC4BD793DCD}" type="pres">
      <dgm:prSet presAssocID="{D393B5ED-6C05-4AF3-ACB6-E3D776959701}" presName="node" presStyleLbl="node1" presStyleIdx="2" presStyleCnt="3" custScaleX="93688" custScaleY="93688">
        <dgm:presLayoutVars>
          <dgm:bulletEnabled val="1"/>
        </dgm:presLayoutVars>
      </dgm:prSet>
      <dgm:spPr/>
    </dgm:pt>
  </dgm:ptLst>
  <dgm:cxnLst>
    <dgm:cxn modelId="{35C01907-0461-419E-A8D1-2F30E1344489}" type="presOf" srcId="{9E960F77-D514-4C1C-A917-9961155A3348}" destId="{DE0022EE-F4D5-46EF-926F-F0A550818BDB}" srcOrd="1" destOrd="0" presId="urn:microsoft.com/office/officeart/2005/8/layout/radial1"/>
    <dgm:cxn modelId="{4DBF0945-E742-495C-9359-ED70551E32C8}" type="presOf" srcId="{45A19B4D-FC7B-45AA-8707-C02730AAC4A4}" destId="{9371AF54-50B4-45B2-80E7-0223C9C75B37}" srcOrd="1" destOrd="0" presId="urn:microsoft.com/office/officeart/2005/8/layout/radial1"/>
    <dgm:cxn modelId="{CCD9BE6A-EEDA-4465-9CA6-67566019C913}" srcId="{66E58750-5FC9-4C44-B90A-02E651552F85}" destId="{E91C9225-F968-4310-8EA9-3B4604139927}" srcOrd="0" destOrd="0" parTransId="{F4831916-A476-499F-A009-24ECECD99BB4}" sibTransId="{2D2C805B-6F89-4B86-A7A2-6D3560FFAFB4}"/>
    <dgm:cxn modelId="{643BBF6C-C869-46B6-A914-1584FEAFA7DE}" type="presOf" srcId="{9E960F77-D514-4C1C-A917-9961155A3348}" destId="{B6CA6369-3033-487F-8309-C70C217ED065}" srcOrd="0" destOrd="0" presId="urn:microsoft.com/office/officeart/2005/8/layout/radial1"/>
    <dgm:cxn modelId="{9625F54E-92A0-4518-AC67-DF9608EC7B07}" type="presOf" srcId="{CAA768BE-8FEE-40EC-B7D2-4547B09E2089}" destId="{06EC9847-3123-4086-9EBB-A1FC8874AEF1}" srcOrd="0" destOrd="0" presId="urn:microsoft.com/office/officeart/2005/8/layout/radial1"/>
    <dgm:cxn modelId="{B2583976-4CB8-46C7-9E7A-E2B9C8F48A1F}" type="presOf" srcId="{66E58750-5FC9-4C44-B90A-02E651552F85}" destId="{A93DA017-5604-4C65-8172-3E0BEFCB105C}" srcOrd="0" destOrd="0" presId="urn:microsoft.com/office/officeart/2005/8/layout/radial1"/>
    <dgm:cxn modelId="{E9B63C76-D72C-4A47-9D3C-7132AB7E47EF}" type="presOf" srcId="{23475F23-BBFE-4246-AB82-FE21FAF0B0D7}" destId="{867778C2-9AE0-403B-AD72-78420849F38D}" srcOrd="0" destOrd="0" presId="urn:microsoft.com/office/officeart/2005/8/layout/radial1"/>
    <dgm:cxn modelId="{0B41E588-3FBA-48C6-A687-434CB1F76918}" srcId="{E91C9225-F968-4310-8EA9-3B4604139927}" destId="{23475F23-BBFE-4246-AB82-FE21FAF0B0D7}" srcOrd="1" destOrd="0" parTransId="{CAA768BE-8FEE-40EC-B7D2-4547B09E2089}" sibTransId="{3DAD6A64-BFF3-48FB-8210-D1B57B254D6B}"/>
    <dgm:cxn modelId="{2880E68A-0160-42D5-BDBA-D4B8252EBA82}" srcId="{E91C9225-F968-4310-8EA9-3B4604139927}" destId="{D393B5ED-6C05-4AF3-ACB6-E3D776959701}" srcOrd="2" destOrd="0" parTransId="{9E960F77-D514-4C1C-A917-9961155A3348}" sibTransId="{D6B46D94-DB07-418D-A0B0-740AA9A9E45E}"/>
    <dgm:cxn modelId="{E697939E-1C3F-4F98-AB1A-F98AE5E9C915}" type="presOf" srcId="{D393B5ED-6C05-4AF3-ACB6-E3D776959701}" destId="{413C715A-E45C-492C-8143-FAC4BD793DCD}" srcOrd="0" destOrd="0" presId="urn:microsoft.com/office/officeart/2005/8/layout/radial1"/>
    <dgm:cxn modelId="{A0A6D1A5-970F-4665-B848-4FA4ED0AF3AE}" type="presOf" srcId="{45A19B4D-FC7B-45AA-8707-C02730AAC4A4}" destId="{F533DFAF-49D5-43C5-860B-41050A7AB150}" srcOrd="0" destOrd="0" presId="urn:microsoft.com/office/officeart/2005/8/layout/radial1"/>
    <dgm:cxn modelId="{020D02B4-6E30-4449-B6C2-760577FE000A}" type="presOf" srcId="{E91C9225-F968-4310-8EA9-3B4604139927}" destId="{832D0517-28BF-4720-BB65-EC841479B417}" srcOrd="0" destOrd="0" presId="urn:microsoft.com/office/officeart/2005/8/layout/radial1"/>
    <dgm:cxn modelId="{4BE5C4E4-91E0-4948-99E1-1ACA7ECD20D7}" type="presOf" srcId="{CAA768BE-8FEE-40EC-B7D2-4547B09E2089}" destId="{A099AD7E-E2C8-41F0-864B-2821607FF999}" srcOrd="1" destOrd="0" presId="urn:microsoft.com/office/officeart/2005/8/layout/radial1"/>
    <dgm:cxn modelId="{827246E5-D429-4785-A03A-DD834D4993E7}" type="presOf" srcId="{1B95D5FA-61CA-4218-ADD3-15F5EE7E6F2A}" destId="{E2BBA603-C473-4C78-B9C3-748CB6708B75}" srcOrd="0" destOrd="0" presId="urn:microsoft.com/office/officeart/2005/8/layout/radial1"/>
    <dgm:cxn modelId="{F2FA42FF-94D3-4982-8283-3FDC7E9B650F}" srcId="{E91C9225-F968-4310-8EA9-3B4604139927}" destId="{1B95D5FA-61CA-4218-ADD3-15F5EE7E6F2A}" srcOrd="0" destOrd="0" parTransId="{45A19B4D-FC7B-45AA-8707-C02730AAC4A4}" sibTransId="{50098A9E-3D25-4514-B7EE-54718319C2E2}"/>
    <dgm:cxn modelId="{FD312CB2-0825-454F-980E-E38B10BEAA3C}" type="presParOf" srcId="{A93DA017-5604-4C65-8172-3E0BEFCB105C}" destId="{832D0517-28BF-4720-BB65-EC841479B417}" srcOrd="0" destOrd="0" presId="urn:microsoft.com/office/officeart/2005/8/layout/radial1"/>
    <dgm:cxn modelId="{362C3F2F-FFF7-461D-B30E-A90EBBDA4792}" type="presParOf" srcId="{A93DA017-5604-4C65-8172-3E0BEFCB105C}" destId="{F533DFAF-49D5-43C5-860B-41050A7AB150}" srcOrd="1" destOrd="0" presId="urn:microsoft.com/office/officeart/2005/8/layout/radial1"/>
    <dgm:cxn modelId="{0B63E1C4-CD73-495B-9C10-6F6E9A7430C3}" type="presParOf" srcId="{F533DFAF-49D5-43C5-860B-41050A7AB150}" destId="{9371AF54-50B4-45B2-80E7-0223C9C75B37}" srcOrd="0" destOrd="0" presId="urn:microsoft.com/office/officeart/2005/8/layout/radial1"/>
    <dgm:cxn modelId="{214DFB19-77A7-49B8-895D-956112E47D62}" type="presParOf" srcId="{A93DA017-5604-4C65-8172-3E0BEFCB105C}" destId="{E2BBA603-C473-4C78-B9C3-748CB6708B75}" srcOrd="2" destOrd="0" presId="urn:microsoft.com/office/officeart/2005/8/layout/radial1"/>
    <dgm:cxn modelId="{0A2916C9-C8DA-42B2-82D2-3BBD14426C4C}" type="presParOf" srcId="{A93DA017-5604-4C65-8172-3E0BEFCB105C}" destId="{06EC9847-3123-4086-9EBB-A1FC8874AEF1}" srcOrd="3" destOrd="0" presId="urn:microsoft.com/office/officeart/2005/8/layout/radial1"/>
    <dgm:cxn modelId="{E56A9920-215F-41BD-856B-D242B8CF3E4D}" type="presParOf" srcId="{06EC9847-3123-4086-9EBB-A1FC8874AEF1}" destId="{A099AD7E-E2C8-41F0-864B-2821607FF999}" srcOrd="0" destOrd="0" presId="urn:microsoft.com/office/officeart/2005/8/layout/radial1"/>
    <dgm:cxn modelId="{FD063EF8-9DE6-4E13-887B-3F7D8974FC03}" type="presParOf" srcId="{A93DA017-5604-4C65-8172-3E0BEFCB105C}" destId="{867778C2-9AE0-403B-AD72-78420849F38D}" srcOrd="4" destOrd="0" presId="urn:microsoft.com/office/officeart/2005/8/layout/radial1"/>
    <dgm:cxn modelId="{0E7C921A-AF60-42FB-AB32-38CD511944AD}" type="presParOf" srcId="{A93DA017-5604-4C65-8172-3E0BEFCB105C}" destId="{B6CA6369-3033-487F-8309-C70C217ED065}" srcOrd="5" destOrd="0" presId="urn:microsoft.com/office/officeart/2005/8/layout/radial1"/>
    <dgm:cxn modelId="{1F335CB4-9114-44FC-BC04-1E24B2BA8A71}" type="presParOf" srcId="{B6CA6369-3033-487F-8309-C70C217ED065}" destId="{DE0022EE-F4D5-46EF-926F-F0A550818BDB}" srcOrd="0" destOrd="0" presId="urn:microsoft.com/office/officeart/2005/8/layout/radial1"/>
    <dgm:cxn modelId="{B6022E04-3B4B-4794-80E3-5AFDC870A0FF}" type="presParOf" srcId="{A93DA017-5604-4C65-8172-3E0BEFCB105C}" destId="{413C715A-E45C-492C-8143-FAC4BD793DC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C9C9E7-0ABE-45F3-8420-02AB5FEBC3D1}" type="doc">
      <dgm:prSet loTypeId="urn:microsoft.com/office/officeart/2008/layout/LinedList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0AE20C5F-4F93-4156-9789-97DE74DD7078}">
      <dgm:prSet phldrT="[Text]"/>
      <dgm:spPr/>
      <dgm:t>
        <a:bodyPr/>
        <a:lstStyle/>
        <a:p>
          <a:r>
            <a:rPr lang="en-IN" b="1">
              <a:latin typeface="Times New Roman" panose="02020603050405020304" pitchFamily="18" charset="0"/>
              <a:cs typeface="Times New Roman" panose="02020603050405020304" pitchFamily="18" charset="0"/>
            </a:rPr>
            <a:t>Main Risk Factors</a:t>
          </a:r>
          <a:endParaRPr lang="en-IN" b="1" dirty="0"/>
        </a:p>
      </dgm:t>
    </dgm:pt>
    <dgm:pt modelId="{BAC60FDE-DEF5-441E-B4F6-54522F6D7345}" type="parTrans" cxnId="{614EF9B3-CBA4-4A79-8AAD-2661AAB3B345}">
      <dgm:prSet/>
      <dgm:spPr/>
      <dgm:t>
        <a:bodyPr/>
        <a:lstStyle/>
        <a:p>
          <a:endParaRPr lang="en-IN"/>
        </a:p>
      </dgm:t>
    </dgm:pt>
    <dgm:pt modelId="{B7364561-C685-40FC-8832-516406DFB379}" type="sibTrans" cxnId="{614EF9B3-CBA4-4A79-8AAD-2661AAB3B345}">
      <dgm:prSet/>
      <dgm:spPr/>
      <dgm:t>
        <a:bodyPr/>
        <a:lstStyle/>
        <a:p>
          <a:endParaRPr lang="en-IN"/>
        </a:p>
      </dgm:t>
    </dgm:pt>
    <dgm:pt modelId="{8C4BD34E-B904-412D-870C-BEF4DAD200CE}">
      <dgm:prSet phldrT="[Text]"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Category V Hurricane</a:t>
          </a:r>
          <a:endParaRPr lang="en-IN" sz="2800" dirty="0"/>
        </a:p>
      </dgm:t>
    </dgm:pt>
    <dgm:pt modelId="{C95B82C5-C5F7-4ABD-A129-C0ACE7BB3FD6}" type="parTrans" cxnId="{F93955E4-7067-4F24-BECF-D1B3F8CB1EE3}">
      <dgm:prSet/>
      <dgm:spPr/>
      <dgm:t>
        <a:bodyPr/>
        <a:lstStyle/>
        <a:p>
          <a:endParaRPr lang="en-IN"/>
        </a:p>
      </dgm:t>
    </dgm:pt>
    <dgm:pt modelId="{953606BF-507A-4A03-AAB0-9BD4CF88E383}" type="sibTrans" cxnId="{F93955E4-7067-4F24-BECF-D1B3F8CB1EE3}">
      <dgm:prSet/>
      <dgm:spPr/>
      <dgm:t>
        <a:bodyPr/>
        <a:lstStyle/>
        <a:p>
          <a:endParaRPr lang="en-IN"/>
        </a:p>
      </dgm:t>
    </dgm:pt>
    <dgm:pt modelId="{2294E334-97C6-4FB5-A4E2-DF2FBDB8286C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Factory Building damage</a:t>
          </a:r>
        </a:p>
      </dgm:t>
    </dgm:pt>
    <dgm:pt modelId="{28C63DCE-CEB9-47F9-BEAF-8559E8105FD4}" type="parTrans" cxnId="{A2615B19-EABB-4752-B74F-AC2878005628}">
      <dgm:prSet/>
      <dgm:spPr/>
      <dgm:t>
        <a:bodyPr/>
        <a:lstStyle/>
        <a:p>
          <a:endParaRPr lang="en-IN"/>
        </a:p>
      </dgm:t>
    </dgm:pt>
    <dgm:pt modelId="{C76956C0-5CD9-4FB3-B4F5-8D6354442051}" type="sibTrans" cxnId="{A2615B19-EABB-4752-B74F-AC2878005628}">
      <dgm:prSet/>
      <dgm:spPr/>
      <dgm:t>
        <a:bodyPr/>
        <a:lstStyle/>
        <a:p>
          <a:endParaRPr lang="en-IN"/>
        </a:p>
      </dgm:t>
    </dgm:pt>
    <dgm:pt modelId="{BA6B1E2C-36C4-458A-B0BA-5BD8F1F7F674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Employees’ houses damage</a:t>
          </a:r>
        </a:p>
      </dgm:t>
    </dgm:pt>
    <dgm:pt modelId="{AA7B31D9-966A-4633-BCC7-5A5C9B16D3DD}" type="parTrans" cxnId="{6A622445-65BE-4191-9A07-B1C950CFB5E7}">
      <dgm:prSet/>
      <dgm:spPr/>
      <dgm:t>
        <a:bodyPr/>
        <a:lstStyle/>
        <a:p>
          <a:endParaRPr lang="en-IN"/>
        </a:p>
      </dgm:t>
    </dgm:pt>
    <dgm:pt modelId="{AEF8CF5A-974B-4F3A-9DE6-2BDE6BD7B42C}" type="sibTrans" cxnId="{6A622445-65BE-4191-9A07-B1C950CFB5E7}">
      <dgm:prSet/>
      <dgm:spPr/>
      <dgm:t>
        <a:bodyPr/>
        <a:lstStyle/>
        <a:p>
          <a:endParaRPr lang="en-IN"/>
        </a:p>
      </dgm:t>
    </dgm:pt>
    <dgm:pt modelId="{0BC17BD8-C19E-4FA2-A934-443FDEE1379B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Utilities company limitation and Electric grid resilience</a:t>
          </a:r>
        </a:p>
      </dgm:t>
    </dgm:pt>
    <dgm:pt modelId="{9390C7ED-4637-49E5-B86E-2CCA2834DFDE}" type="parTrans" cxnId="{9F2EAA5A-CD5A-4CA6-9CD7-4116E5407A02}">
      <dgm:prSet/>
      <dgm:spPr/>
      <dgm:t>
        <a:bodyPr/>
        <a:lstStyle/>
        <a:p>
          <a:endParaRPr lang="en-IN"/>
        </a:p>
      </dgm:t>
    </dgm:pt>
    <dgm:pt modelId="{8C444AC4-60A5-4309-B1C3-FED439408CFA}" type="sibTrans" cxnId="{9F2EAA5A-CD5A-4CA6-9CD7-4116E5407A02}">
      <dgm:prSet/>
      <dgm:spPr/>
      <dgm:t>
        <a:bodyPr/>
        <a:lstStyle/>
        <a:p>
          <a:endParaRPr lang="en-IN"/>
        </a:p>
      </dgm:t>
    </dgm:pt>
    <dgm:pt modelId="{7F41C38C-5F0F-439B-A23B-B18EB42A88AE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Major Part supplier</a:t>
          </a:r>
        </a:p>
      </dgm:t>
    </dgm:pt>
    <dgm:pt modelId="{E27DD191-3958-4AE6-AAAB-0F89251EA06A}" type="parTrans" cxnId="{053AE77C-18E2-4848-BB7E-614C0719D263}">
      <dgm:prSet/>
      <dgm:spPr/>
      <dgm:t>
        <a:bodyPr/>
        <a:lstStyle/>
        <a:p>
          <a:endParaRPr lang="en-IN"/>
        </a:p>
      </dgm:t>
    </dgm:pt>
    <dgm:pt modelId="{32FB306E-845A-4C93-84E1-AB83C1F5F853}" type="sibTrans" cxnId="{053AE77C-18E2-4848-BB7E-614C0719D263}">
      <dgm:prSet/>
      <dgm:spPr/>
      <dgm:t>
        <a:bodyPr/>
        <a:lstStyle/>
        <a:p>
          <a:endParaRPr lang="en-IN"/>
        </a:p>
      </dgm:t>
    </dgm:pt>
    <dgm:pt modelId="{0B83E406-2812-44CB-B586-6D71C950DD18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Other supplier</a:t>
          </a:r>
        </a:p>
      </dgm:t>
    </dgm:pt>
    <dgm:pt modelId="{593D14DE-34BB-47DA-8185-DC3BE3311CDA}" type="parTrans" cxnId="{900D4F04-315F-4980-8354-B4179F5FD258}">
      <dgm:prSet/>
      <dgm:spPr/>
      <dgm:t>
        <a:bodyPr/>
        <a:lstStyle/>
        <a:p>
          <a:endParaRPr lang="en-IN"/>
        </a:p>
      </dgm:t>
    </dgm:pt>
    <dgm:pt modelId="{88AED01F-8005-4A91-BFC0-CE6091909E35}" type="sibTrans" cxnId="{900D4F04-315F-4980-8354-B4179F5FD258}">
      <dgm:prSet/>
      <dgm:spPr/>
      <dgm:t>
        <a:bodyPr/>
        <a:lstStyle/>
        <a:p>
          <a:endParaRPr lang="en-IN"/>
        </a:p>
      </dgm:t>
    </dgm:pt>
    <dgm:pt modelId="{E06C8BDB-CD8B-4D80-B397-BA4900B94490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Influenza Outbreak after hurricane</a:t>
          </a:r>
        </a:p>
      </dgm:t>
    </dgm:pt>
    <dgm:pt modelId="{878CED99-6B65-4D5F-9376-412C71C4B0D9}" type="parTrans" cxnId="{F395BAA6-4D8B-42FB-A269-52E3AF0CAC4F}">
      <dgm:prSet/>
      <dgm:spPr/>
      <dgm:t>
        <a:bodyPr/>
        <a:lstStyle/>
        <a:p>
          <a:endParaRPr lang="en-IN"/>
        </a:p>
      </dgm:t>
    </dgm:pt>
    <dgm:pt modelId="{B94C0609-F6EE-40F1-AF81-78E17BFB562F}" type="sibTrans" cxnId="{F395BAA6-4D8B-42FB-A269-52E3AF0CAC4F}">
      <dgm:prSet/>
      <dgm:spPr/>
      <dgm:t>
        <a:bodyPr/>
        <a:lstStyle/>
        <a:p>
          <a:endParaRPr lang="en-IN"/>
        </a:p>
      </dgm:t>
    </dgm:pt>
    <dgm:pt modelId="{F7F03C67-2458-43E3-8DF7-B3BD3162313B}" type="pres">
      <dgm:prSet presAssocID="{D8C9C9E7-0ABE-45F3-8420-02AB5FEBC3D1}" presName="vert0" presStyleCnt="0">
        <dgm:presLayoutVars>
          <dgm:dir/>
          <dgm:animOne val="branch"/>
          <dgm:animLvl val="lvl"/>
        </dgm:presLayoutVars>
      </dgm:prSet>
      <dgm:spPr/>
    </dgm:pt>
    <dgm:pt modelId="{6FA4154D-EA17-4C10-B37D-2C148FC646E9}" type="pres">
      <dgm:prSet presAssocID="{0AE20C5F-4F93-4156-9789-97DE74DD7078}" presName="thickLine" presStyleLbl="alignNode1" presStyleIdx="0" presStyleCnt="1"/>
      <dgm:spPr/>
    </dgm:pt>
    <dgm:pt modelId="{31E62FA2-0812-4AAE-A6C2-45FF0E9B7EC1}" type="pres">
      <dgm:prSet presAssocID="{0AE20C5F-4F93-4156-9789-97DE74DD7078}" presName="horz1" presStyleCnt="0"/>
      <dgm:spPr/>
    </dgm:pt>
    <dgm:pt modelId="{625A0DE1-9306-412D-9159-E143D0726AFF}" type="pres">
      <dgm:prSet presAssocID="{0AE20C5F-4F93-4156-9789-97DE74DD7078}" presName="tx1" presStyleLbl="revTx" presStyleIdx="0" presStyleCnt="8"/>
      <dgm:spPr/>
    </dgm:pt>
    <dgm:pt modelId="{901B582B-B445-4925-A50D-711C750DC226}" type="pres">
      <dgm:prSet presAssocID="{0AE20C5F-4F93-4156-9789-97DE74DD7078}" presName="vert1" presStyleCnt="0"/>
      <dgm:spPr/>
    </dgm:pt>
    <dgm:pt modelId="{38689C9D-B073-4A54-BBB4-958B8475CF52}" type="pres">
      <dgm:prSet presAssocID="{8C4BD34E-B904-412D-870C-BEF4DAD200CE}" presName="vertSpace2a" presStyleCnt="0"/>
      <dgm:spPr/>
    </dgm:pt>
    <dgm:pt modelId="{25094173-2B8E-4A68-A53F-16F3BBC2D89D}" type="pres">
      <dgm:prSet presAssocID="{8C4BD34E-B904-412D-870C-BEF4DAD200CE}" presName="horz2" presStyleCnt="0"/>
      <dgm:spPr/>
    </dgm:pt>
    <dgm:pt modelId="{D4A7BACD-B2F5-41CC-86FD-E88BBD2A4D52}" type="pres">
      <dgm:prSet presAssocID="{8C4BD34E-B904-412D-870C-BEF4DAD200CE}" presName="horzSpace2" presStyleCnt="0"/>
      <dgm:spPr/>
    </dgm:pt>
    <dgm:pt modelId="{3F087545-0279-4465-A751-96F2005A9836}" type="pres">
      <dgm:prSet presAssocID="{8C4BD34E-B904-412D-870C-BEF4DAD200CE}" presName="tx2" presStyleLbl="revTx" presStyleIdx="1" presStyleCnt="8"/>
      <dgm:spPr/>
    </dgm:pt>
    <dgm:pt modelId="{9A0D6376-9836-4531-8457-7943FA7B4188}" type="pres">
      <dgm:prSet presAssocID="{8C4BD34E-B904-412D-870C-BEF4DAD200CE}" presName="vert2" presStyleCnt="0"/>
      <dgm:spPr/>
    </dgm:pt>
    <dgm:pt modelId="{4B73129B-F028-4ACB-A736-AF1DE9491E53}" type="pres">
      <dgm:prSet presAssocID="{8C4BD34E-B904-412D-870C-BEF4DAD200CE}" presName="thinLine2b" presStyleLbl="callout" presStyleIdx="0" presStyleCnt="7"/>
      <dgm:spPr/>
    </dgm:pt>
    <dgm:pt modelId="{EEE89350-EF16-4860-B86E-1BBA15D53F84}" type="pres">
      <dgm:prSet presAssocID="{8C4BD34E-B904-412D-870C-BEF4DAD200CE}" presName="vertSpace2b" presStyleCnt="0"/>
      <dgm:spPr/>
    </dgm:pt>
    <dgm:pt modelId="{A7C4AC7A-786C-4B38-9905-C5853EC07972}" type="pres">
      <dgm:prSet presAssocID="{2294E334-97C6-4FB5-A4E2-DF2FBDB8286C}" presName="horz2" presStyleCnt="0"/>
      <dgm:spPr/>
    </dgm:pt>
    <dgm:pt modelId="{98C67EDE-0064-458E-B34A-5AAD08D8E792}" type="pres">
      <dgm:prSet presAssocID="{2294E334-97C6-4FB5-A4E2-DF2FBDB8286C}" presName="horzSpace2" presStyleCnt="0"/>
      <dgm:spPr/>
    </dgm:pt>
    <dgm:pt modelId="{F4D49C9A-D312-4473-A9D1-094E3721C258}" type="pres">
      <dgm:prSet presAssocID="{2294E334-97C6-4FB5-A4E2-DF2FBDB8286C}" presName="tx2" presStyleLbl="revTx" presStyleIdx="2" presStyleCnt="8"/>
      <dgm:spPr/>
    </dgm:pt>
    <dgm:pt modelId="{63B948AD-4303-4116-9D36-79F4A0B367A2}" type="pres">
      <dgm:prSet presAssocID="{2294E334-97C6-4FB5-A4E2-DF2FBDB8286C}" presName="vert2" presStyleCnt="0"/>
      <dgm:spPr/>
    </dgm:pt>
    <dgm:pt modelId="{742C8686-E1FC-4FA0-9BED-261A2E6D4342}" type="pres">
      <dgm:prSet presAssocID="{2294E334-97C6-4FB5-A4E2-DF2FBDB8286C}" presName="thinLine2b" presStyleLbl="callout" presStyleIdx="1" presStyleCnt="7"/>
      <dgm:spPr/>
    </dgm:pt>
    <dgm:pt modelId="{6E094BA6-6E17-4B22-8FEE-5FEADD56BBC4}" type="pres">
      <dgm:prSet presAssocID="{2294E334-97C6-4FB5-A4E2-DF2FBDB8286C}" presName="vertSpace2b" presStyleCnt="0"/>
      <dgm:spPr/>
    </dgm:pt>
    <dgm:pt modelId="{56056FC7-FDCA-4348-977F-7925DC175525}" type="pres">
      <dgm:prSet presAssocID="{BA6B1E2C-36C4-458A-B0BA-5BD8F1F7F674}" presName="horz2" presStyleCnt="0"/>
      <dgm:spPr/>
    </dgm:pt>
    <dgm:pt modelId="{9146E0F6-95AF-4924-832E-55DB0B9C8615}" type="pres">
      <dgm:prSet presAssocID="{BA6B1E2C-36C4-458A-B0BA-5BD8F1F7F674}" presName="horzSpace2" presStyleCnt="0"/>
      <dgm:spPr/>
    </dgm:pt>
    <dgm:pt modelId="{4147DB98-E031-4B1D-8E81-8D5710C355FC}" type="pres">
      <dgm:prSet presAssocID="{BA6B1E2C-36C4-458A-B0BA-5BD8F1F7F674}" presName="tx2" presStyleLbl="revTx" presStyleIdx="3" presStyleCnt="8"/>
      <dgm:spPr/>
    </dgm:pt>
    <dgm:pt modelId="{7C7BB951-7804-4520-80A2-D1D2DC3FE07E}" type="pres">
      <dgm:prSet presAssocID="{BA6B1E2C-36C4-458A-B0BA-5BD8F1F7F674}" presName="vert2" presStyleCnt="0"/>
      <dgm:spPr/>
    </dgm:pt>
    <dgm:pt modelId="{AC706E17-6524-42AD-9030-2C20C6C10A2B}" type="pres">
      <dgm:prSet presAssocID="{BA6B1E2C-36C4-458A-B0BA-5BD8F1F7F674}" presName="thinLine2b" presStyleLbl="callout" presStyleIdx="2" presStyleCnt="7"/>
      <dgm:spPr/>
    </dgm:pt>
    <dgm:pt modelId="{D2AB3005-9980-426A-8904-7481C12FDF9B}" type="pres">
      <dgm:prSet presAssocID="{BA6B1E2C-36C4-458A-B0BA-5BD8F1F7F674}" presName="vertSpace2b" presStyleCnt="0"/>
      <dgm:spPr/>
    </dgm:pt>
    <dgm:pt modelId="{B0B49D8F-8AD4-45F5-AD02-69EA96637887}" type="pres">
      <dgm:prSet presAssocID="{0BC17BD8-C19E-4FA2-A934-443FDEE1379B}" presName="horz2" presStyleCnt="0"/>
      <dgm:spPr/>
    </dgm:pt>
    <dgm:pt modelId="{17A6EA16-061C-4C7E-BEDA-13CA0B01EE0E}" type="pres">
      <dgm:prSet presAssocID="{0BC17BD8-C19E-4FA2-A934-443FDEE1379B}" presName="horzSpace2" presStyleCnt="0"/>
      <dgm:spPr/>
    </dgm:pt>
    <dgm:pt modelId="{734E0C02-4D00-438E-BAF2-05A9CC3B82EA}" type="pres">
      <dgm:prSet presAssocID="{0BC17BD8-C19E-4FA2-A934-443FDEE1379B}" presName="tx2" presStyleLbl="revTx" presStyleIdx="4" presStyleCnt="8"/>
      <dgm:spPr/>
    </dgm:pt>
    <dgm:pt modelId="{1835BC7F-807F-4B9E-8EF8-CFE1E0ABA026}" type="pres">
      <dgm:prSet presAssocID="{0BC17BD8-C19E-4FA2-A934-443FDEE1379B}" presName="vert2" presStyleCnt="0"/>
      <dgm:spPr/>
    </dgm:pt>
    <dgm:pt modelId="{A600224F-CA5A-48DD-A1C6-C5CFCD8C4257}" type="pres">
      <dgm:prSet presAssocID="{0BC17BD8-C19E-4FA2-A934-443FDEE1379B}" presName="thinLine2b" presStyleLbl="callout" presStyleIdx="3" presStyleCnt="7"/>
      <dgm:spPr/>
    </dgm:pt>
    <dgm:pt modelId="{0AA2FA5E-FE10-4C73-B095-9A520A7FBF80}" type="pres">
      <dgm:prSet presAssocID="{0BC17BD8-C19E-4FA2-A934-443FDEE1379B}" presName="vertSpace2b" presStyleCnt="0"/>
      <dgm:spPr/>
    </dgm:pt>
    <dgm:pt modelId="{4D967558-7C7E-457C-A4D2-AC36CD395F12}" type="pres">
      <dgm:prSet presAssocID="{7F41C38C-5F0F-439B-A23B-B18EB42A88AE}" presName="horz2" presStyleCnt="0"/>
      <dgm:spPr/>
    </dgm:pt>
    <dgm:pt modelId="{287FDB20-83C3-4CD4-BF00-34259161178F}" type="pres">
      <dgm:prSet presAssocID="{7F41C38C-5F0F-439B-A23B-B18EB42A88AE}" presName="horzSpace2" presStyleCnt="0"/>
      <dgm:spPr/>
    </dgm:pt>
    <dgm:pt modelId="{B0637C7C-E38B-4F1E-824A-DBFEDD72366F}" type="pres">
      <dgm:prSet presAssocID="{7F41C38C-5F0F-439B-A23B-B18EB42A88AE}" presName="tx2" presStyleLbl="revTx" presStyleIdx="5" presStyleCnt="8"/>
      <dgm:spPr/>
    </dgm:pt>
    <dgm:pt modelId="{4B585933-F1D4-4318-8D9E-3E6122FE04FC}" type="pres">
      <dgm:prSet presAssocID="{7F41C38C-5F0F-439B-A23B-B18EB42A88AE}" presName="vert2" presStyleCnt="0"/>
      <dgm:spPr/>
    </dgm:pt>
    <dgm:pt modelId="{A41AE1AE-5E9C-4023-A9D8-86AE455B17E1}" type="pres">
      <dgm:prSet presAssocID="{7F41C38C-5F0F-439B-A23B-B18EB42A88AE}" presName="thinLine2b" presStyleLbl="callout" presStyleIdx="4" presStyleCnt="7"/>
      <dgm:spPr/>
    </dgm:pt>
    <dgm:pt modelId="{84B36E71-2D1A-4F19-BA82-A52F26392CBD}" type="pres">
      <dgm:prSet presAssocID="{7F41C38C-5F0F-439B-A23B-B18EB42A88AE}" presName="vertSpace2b" presStyleCnt="0"/>
      <dgm:spPr/>
    </dgm:pt>
    <dgm:pt modelId="{1CA8AEF0-6AFC-449D-910F-C79F59419D7C}" type="pres">
      <dgm:prSet presAssocID="{0B83E406-2812-44CB-B586-6D71C950DD18}" presName="horz2" presStyleCnt="0"/>
      <dgm:spPr/>
    </dgm:pt>
    <dgm:pt modelId="{72B5A5BE-BB79-4FA0-B7A9-75F4981CCFFD}" type="pres">
      <dgm:prSet presAssocID="{0B83E406-2812-44CB-B586-6D71C950DD18}" presName="horzSpace2" presStyleCnt="0"/>
      <dgm:spPr/>
    </dgm:pt>
    <dgm:pt modelId="{26A11C73-E5FF-461E-AD02-009B12402A44}" type="pres">
      <dgm:prSet presAssocID="{0B83E406-2812-44CB-B586-6D71C950DD18}" presName="tx2" presStyleLbl="revTx" presStyleIdx="6" presStyleCnt="8"/>
      <dgm:spPr/>
    </dgm:pt>
    <dgm:pt modelId="{B6103C0B-98B2-48C5-B40C-1152178687E6}" type="pres">
      <dgm:prSet presAssocID="{0B83E406-2812-44CB-B586-6D71C950DD18}" presName="vert2" presStyleCnt="0"/>
      <dgm:spPr/>
    </dgm:pt>
    <dgm:pt modelId="{3A4BB064-C681-4F22-B9DE-5FCF6382AAF6}" type="pres">
      <dgm:prSet presAssocID="{0B83E406-2812-44CB-B586-6D71C950DD18}" presName="thinLine2b" presStyleLbl="callout" presStyleIdx="5" presStyleCnt="7"/>
      <dgm:spPr/>
    </dgm:pt>
    <dgm:pt modelId="{948E5A9B-7422-4EFD-8227-6E6B6174C7A4}" type="pres">
      <dgm:prSet presAssocID="{0B83E406-2812-44CB-B586-6D71C950DD18}" presName="vertSpace2b" presStyleCnt="0"/>
      <dgm:spPr/>
    </dgm:pt>
    <dgm:pt modelId="{4AB5802C-B8F5-4F62-A6A5-9BFA5CD52966}" type="pres">
      <dgm:prSet presAssocID="{E06C8BDB-CD8B-4D80-B397-BA4900B94490}" presName="horz2" presStyleCnt="0"/>
      <dgm:spPr/>
    </dgm:pt>
    <dgm:pt modelId="{EA11A9C2-9F85-4B90-B8A0-963816B3BD3D}" type="pres">
      <dgm:prSet presAssocID="{E06C8BDB-CD8B-4D80-B397-BA4900B94490}" presName="horzSpace2" presStyleCnt="0"/>
      <dgm:spPr/>
    </dgm:pt>
    <dgm:pt modelId="{92B3A24F-FE9A-42D9-835C-C58538F80B68}" type="pres">
      <dgm:prSet presAssocID="{E06C8BDB-CD8B-4D80-B397-BA4900B94490}" presName="tx2" presStyleLbl="revTx" presStyleIdx="7" presStyleCnt="8"/>
      <dgm:spPr/>
    </dgm:pt>
    <dgm:pt modelId="{674790C6-5DBB-4C71-BD25-EB4F2DD979A3}" type="pres">
      <dgm:prSet presAssocID="{E06C8BDB-CD8B-4D80-B397-BA4900B94490}" presName="vert2" presStyleCnt="0"/>
      <dgm:spPr/>
    </dgm:pt>
    <dgm:pt modelId="{87FCC07A-009D-47C0-BB55-4F68CD18C25D}" type="pres">
      <dgm:prSet presAssocID="{E06C8BDB-CD8B-4D80-B397-BA4900B94490}" presName="thinLine2b" presStyleLbl="callout" presStyleIdx="6" presStyleCnt="7"/>
      <dgm:spPr/>
    </dgm:pt>
    <dgm:pt modelId="{10140620-C403-4208-8E29-55AAF5547CC3}" type="pres">
      <dgm:prSet presAssocID="{E06C8BDB-CD8B-4D80-B397-BA4900B94490}" presName="vertSpace2b" presStyleCnt="0"/>
      <dgm:spPr/>
    </dgm:pt>
  </dgm:ptLst>
  <dgm:cxnLst>
    <dgm:cxn modelId="{900D4F04-315F-4980-8354-B4179F5FD258}" srcId="{0AE20C5F-4F93-4156-9789-97DE74DD7078}" destId="{0B83E406-2812-44CB-B586-6D71C950DD18}" srcOrd="5" destOrd="0" parTransId="{593D14DE-34BB-47DA-8185-DC3BE3311CDA}" sibTransId="{88AED01F-8005-4A91-BFC0-CE6091909E35}"/>
    <dgm:cxn modelId="{EB2C2210-4DE8-47B0-AF6A-784E1BBC57B6}" type="presOf" srcId="{D8C9C9E7-0ABE-45F3-8420-02AB5FEBC3D1}" destId="{F7F03C67-2458-43E3-8DF7-B3BD3162313B}" srcOrd="0" destOrd="0" presId="urn:microsoft.com/office/officeart/2008/layout/LinedList"/>
    <dgm:cxn modelId="{A2615B19-EABB-4752-B74F-AC2878005628}" srcId="{0AE20C5F-4F93-4156-9789-97DE74DD7078}" destId="{2294E334-97C6-4FB5-A4E2-DF2FBDB8286C}" srcOrd="1" destOrd="0" parTransId="{28C63DCE-CEB9-47F9-BEAF-8559E8105FD4}" sibTransId="{C76956C0-5CD9-4FB3-B4F5-8D6354442051}"/>
    <dgm:cxn modelId="{D8EAF22C-8071-408E-836D-48A1319CD5CE}" type="presOf" srcId="{E06C8BDB-CD8B-4D80-B397-BA4900B94490}" destId="{92B3A24F-FE9A-42D9-835C-C58538F80B68}" srcOrd="0" destOrd="0" presId="urn:microsoft.com/office/officeart/2008/layout/LinedList"/>
    <dgm:cxn modelId="{6A622445-65BE-4191-9A07-B1C950CFB5E7}" srcId="{0AE20C5F-4F93-4156-9789-97DE74DD7078}" destId="{BA6B1E2C-36C4-458A-B0BA-5BD8F1F7F674}" srcOrd="2" destOrd="0" parTransId="{AA7B31D9-966A-4633-BCC7-5A5C9B16D3DD}" sibTransId="{AEF8CF5A-974B-4F3A-9DE6-2BDE6BD7B42C}"/>
    <dgm:cxn modelId="{9F2EAA5A-CD5A-4CA6-9CD7-4116E5407A02}" srcId="{0AE20C5F-4F93-4156-9789-97DE74DD7078}" destId="{0BC17BD8-C19E-4FA2-A934-443FDEE1379B}" srcOrd="3" destOrd="0" parTransId="{9390C7ED-4637-49E5-B86E-2CCA2834DFDE}" sibTransId="{8C444AC4-60A5-4309-B1C3-FED439408CFA}"/>
    <dgm:cxn modelId="{053AE77C-18E2-4848-BB7E-614C0719D263}" srcId="{0AE20C5F-4F93-4156-9789-97DE74DD7078}" destId="{7F41C38C-5F0F-439B-A23B-B18EB42A88AE}" srcOrd="4" destOrd="0" parTransId="{E27DD191-3958-4AE6-AAAB-0F89251EA06A}" sibTransId="{32FB306E-845A-4C93-84E1-AB83C1F5F853}"/>
    <dgm:cxn modelId="{187D1B84-E8E2-482D-A2D1-0D26EE9D42C4}" type="presOf" srcId="{2294E334-97C6-4FB5-A4E2-DF2FBDB8286C}" destId="{F4D49C9A-D312-4473-A9D1-094E3721C258}" srcOrd="0" destOrd="0" presId="urn:microsoft.com/office/officeart/2008/layout/LinedList"/>
    <dgm:cxn modelId="{BE53D59D-DF47-4CDC-B969-13E4999A2366}" type="presOf" srcId="{0AE20C5F-4F93-4156-9789-97DE74DD7078}" destId="{625A0DE1-9306-412D-9159-E143D0726AFF}" srcOrd="0" destOrd="0" presId="urn:microsoft.com/office/officeart/2008/layout/LinedList"/>
    <dgm:cxn modelId="{39BB21A2-B4AD-4DF4-8221-512088244422}" type="presOf" srcId="{0BC17BD8-C19E-4FA2-A934-443FDEE1379B}" destId="{734E0C02-4D00-438E-BAF2-05A9CC3B82EA}" srcOrd="0" destOrd="0" presId="urn:microsoft.com/office/officeart/2008/layout/LinedList"/>
    <dgm:cxn modelId="{F395BAA6-4D8B-42FB-A269-52E3AF0CAC4F}" srcId="{0AE20C5F-4F93-4156-9789-97DE74DD7078}" destId="{E06C8BDB-CD8B-4D80-B397-BA4900B94490}" srcOrd="6" destOrd="0" parTransId="{878CED99-6B65-4D5F-9376-412C71C4B0D9}" sibTransId="{B94C0609-F6EE-40F1-AF81-78E17BFB562F}"/>
    <dgm:cxn modelId="{FE9B0FAB-2088-4504-92A6-3D30B864F3A7}" type="presOf" srcId="{8C4BD34E-B904-412D-870C-BEF4DAD200CE}" destId="{3F087545-0279-4465-A751-96F2005A9836}" srcOrd="0" destOrd="0" presId="urn:microsoft.com/office/officeart/2008/layout/LinedList"/>
    <dgm:cxn modelId="{7A0F06AE-917C-481E-9645-1F865DAA0F92}" type="presOf" srcId="{BA6B1E2C-36C4-458A-B0BA-5BD8F1F7F674}" destId="{4147DB98-E031-4B1D-8E81-8D5710C355FC}" srcOrd="0" destOrd="0" presId="urn:microsoft.com/office/officeart/2008/layout/LinedList"/>
    <dgm:cxn modelId="{614EF9B3-CBA4-4A79-8AAD-2661AAB3B345}" srcId="{D8C9C9E7-0ABE-45F3-8420-02AB5FEBC3D1}" destId="{0AE20C5F-4F93-4156-9789-97DE74DD7078}" srcOrd="0" destOrd="0" parTransId="{BAC60FDE-DEF5-441E-B4F6-54522F6D7345}" sibTransId="{B7364561-C685-40FC-8832-516406DFB379}"/>
    <dgm:cxn modelId="{F93955E4-7067-4F24-BECF-D1B3F8CB1EE3}" srcId="{0AE20C5F-4F93-4156-9789-97DE74DD7078}" destId="{8C4BD34E-B904-412D-870C-BEF4DAD200CE}" srcOrd="0" destOrd="0" parTransId="{C95B82C5-C5F7-4ABD-A129-C0ACE7BB3FD6}" sibTransId="{953606BF-507A-4A03-AAB0-9BD4CF88E383}"/>
    <dgm:cxn modelId="{0FE31FEE-D554-4FE1-87C6-D46E954908CA}" type="presOf" srcId="{0B83E406-2812-44CB-B586-6D71C950DD18}" destId="{26A11C73-E5FF-461E-AD02-009B12402A44}" srcOrd="0" destOrd="0" presId="urn:microsoft.com/office/officeart/2008/layout/LinedList"/>
    <dgm:cxn modelId="{DFCE5EFD-24EA-4E95-B200-B1239D13F644}" type="presOf" srcId="{7F41C38C-5F0F-439B-A23B-B18EB42A88AE}" destId="{B0637C7C-E38B-4F1E-824A-DBFEDD72366F}" srcOrd="0" destOrd="0" presId="urn:microsoft.com/office/officeart/2008/layout/LinedList"/>
    <dgm:cxn modelId="{53DBEE09-3362-44DF-A8EA-6B5888CD7003}" type="presParOf" srcId="{F7F03C67-2458-43E3-8DF7-B3BD3162313B}" destId="{6FA4154D-EA17-4C10-B37D-2C148FC646E9}" srcOrd="0" destOrd="0" presId="urn:microsoft.com/office/officeart/2008/layout/LinedList"/>
    <dgm:cxn modelId="{AD405AAE-FF23-4EA0-B56C-13744CBC7D78}" type="presParOf" srcId="{F7F03C67-2458-43E3-8DF7-B3BD3162313B}" destId="{31E62FA2-0812-4AAE-A6C2-45FF0E9B7EC1}" srcOrd="1" destOrd="0" presId="urn:microsoft.com/office/officeart/2008/layout/LinedList"/>
    <dgm:cxn modelId="{46C196B4-26E0-4C17-B20C-A269CC451855}" type="presParOf" srcId="{31E62FA2-0812-4AAE-A6C2-45FF0E9B7EC1}" destId="{625A0DE1-9306-412D-9159-E143D0726AFF}" srcOrd="0" destOrd="0" presId="urn:microsoft.com/office/officeart/2008/layout/LinedList"/>
    <dgm:cxn modelId="{751D6A01-40CD-4AA1-B89D-54AEC5AC57DF}" type="presParOf" srcId="{31E62FA2-0812-4AAE-A6C2-45FF0E9B7EC1}" destId="{901B582B-B445-4925-A50D-711C750DC226}" srcOrd="1" destOrd="0" presId="urn:microsoft.com/office/officeart/2008/layout/LinedList"/>
    <dgm:cxn modelId="{5574C74C-0D57-4905-AA49-8303114C95E5}" type="presParOf" srcId="{901B582B-B445-4925-A50D-711C750DC226}" destId="{38689C9D-B073-4A54-BBB4-958B8475CF52}" srcOrd="0" destOrd="0" presId="urn:microsoft.com/office/officeart/2008/layout/LinedList"/>
    <dgm:cxn modelId="{04FCBD05-C61B-443F-8745-B988F84A74C1}" type="presParOf" srcId="{901B582B-B445-4925-A50D-711C750DC226}" destId="{25094173-2B8E-4A68-A53F-16F3BBC2D89D}" srcOrd="1" destOrd="0" presId="urn:microsoft.com/office/officeart/2008/layout/LinedList"/>
    <dgm:cxn modelId="{A128B54F-C562-4546-88F9-EF427DF91395}" type="presParOf" srcId="{25094173-2B8E-4A68-A53F-16F3BBC2D89D}" destId="{D4A7BACD-B2F5-41CC-86FD-E88BBD2A4D52}" srcOrd="0" destOrd="0" presId="urn:microsoft.com/office/officeart/2008/layout/LinedList"/>
    <dgm:cxn modelId="{22486FAD-1657-4BAC-8296-B4C613C88911}" type="presParOf" srcId="{25094173-2B8E-4A68-A53F-16F3BBC2D89D}" destId="{3F087545-0279-4465-A751-96F2005A9836}" srcOrd="1" destOrd="0" presId="urn:microsoft.com/office/officeart/2008/layout/LinedList"/>
    <dgm:cxn modelId="{74540DA3-129C-4857-8502-71EE79002E92}" type="presParOf" srcId="{25094173-2B8E-4A68-A53F-16F3BBC2D89D}" destId="{9A0D6376-9836-4531-8457-7943FA7B4188}" srcOrd="2" destOrd="0" presId="urn:microsoft.com/office/officeart/2008/layout/LinedList"/>
    <dgm:cxn modelId="{0E63A7EC-704E-4EF7-9BEA-C6C7E7CBC64F}" type="presParOf" srcId="{901B582B-B445-4925-A50D-711C750DC226}" destId="{4B73129B-F028-4ACB-A736-AF1DE9491E53}" srcOrd="2" destOrd="0" presId="urn:microsoft.com/office/officeart/2008/layout/LinedList"/>
    <dgm:cxn modelId="{A6F7797D-D634-49D6-A008-6C53085A3CA1}" type="presParOf" srcId="{901B582B-B445-4925-A50D-711C750DC226}" destId="{EEE89350-EF16-4860-B86E-1BBA15D53F84}" srcOrd="3" destOrd="0" presId="urn:microsoft.com/office/officeart/2008/layout/LinedList"/>
    <dgm:cxn modelId="{73E49F3A-C741-4F9E-8BE9-2257E936CEF6}" type="presParOf" srcId="{901B582B-B445-4925-A50D-711C750DC226}" destId="{A7C4AC7A-786C-4B38-9905-C5853EC07972}" srcOrd="4" destOrd="0" presId="urn:microsoft.com/office/officeart/2008/layout/LinedList"/>
    <dgm:cxn modelId="{4FA8B772-7894-43C7-A2BC-A56BA8030E0C}" type="presParOf" srcId="{A7C4AC7A-786C-4B38-9905-C5853EC07972}" destId="{98C67EDE-0064-458E-B34A-5AAD08D8E792}" srcOrd="0" destOrd="0" presId="urn:microsoft.com/office/officeart/2008/layout/LinedList"/>
    <dgm:cxn modelId="{E60A0363-C833-46AB-B80A-73BECDE04AA2}" type="presParOf" srcId="{A7C4AC7A-786C-4B38-9905-C5853EC07972}" destId="{F4D49C9A-D312-4473-A9D1-094E3721C258}" srcOrd="1" destOrd="0" presId="urn:microsoft.com/office/officeart/2008/layout/LinedList"/>
    <dgm:cxn modelId="{7D2E096A-A692-4A6E-9870-98FACC80370B}" type="presParOf" srcId="{A7C4AC7A-786C-4B38-9905-C5853EC07972}" destId="{63B948AD-4303-4116-9D36-79F4A0B367A2}" srcOrd="2" destOrd="0" presId="urn:microsoft.com/office/officeart/2008/layout/LinedList"/>
    <dgm:cxn modelId="{C41AADBD-2075-4206-9FC8-BABCC0AA867A}" type="presParOf" srcId="{901B582B-B445-4925-A50D-711C750DC226}" destId="{742C8686-E1FC-4FA0-9BED-261A2E6D4342}" srcOrd="5" destOrd="0" presId="urn:microsoft.com/office/officeart/2008/layout/LinedList"/>
    <dgm:cxn modelId="{461D0B6D-80D0-4339-91DF-76CEEC086585}" type="presParOf" srcId="{901B582B-B445-4925-A50D-711C750DC226}" destId="{6E094BA6-6E17-4B22-8FEE-5FEADD56BBC4}" srcOrd="6" destOrd="0" presId="urn:microsoft.com/office/officeart/2008/layout/LinedList"/>
    <dgm:cxn modelId="{21B35036-EC6D-4AF0-A6DE-5F93F6B791DC}" type="presParOf" srcId="{901B582B-B445-4925-A50D-711C750DC226}" destId="{56056FC7-FDCA-4348-977F-7925DC175525}" srcOrd="7" destOrd="0" presId="urn:microsoft.com/office/officeart/2008/layout/LinedList"/>
    <dgm:cxn modelId="{29C2BF64-FFE7-4D51-BDE8-B1BE3F034A2A}" type="presParOf" srcId="{56056FC7-FDCA-4348-977F-7925DC175525}" destId="{9146E0F6-95AF-4924-832E-55DB0B9C8615}" srcOrd="0" destOrd="0" presId="urn:microsoft.com/office/officeart/2008/layout/LinedList"/>
    <dgm:cxn modelId="{333BF192-3EFF-4B9F-BF38-E59AB7DE9138}" type="presParOf" srcId="{56056FC7-FDCA-4348-977F-7925DC175525}" destId="{4147DB98-E031-4B1D-8E81-8D5710C355FC}" srcOrd="1" destOrd="0" presId="urn:microsoft.com/office/officeart/2008/layout/LinedList"/>
    <dgm:cxn modelId="{91F186CA-9810-4B7A-BDAD-D7FFF3D4CB17}" type="presParOf" srcId="{56056FC7-FDCA-4348-977F-7925DC175525}" destId="{7C7BB951-7804-4520-80A2-D1D2DC3FE07E}" srcOrd="2" destOrd="0" presId="urn:microsoft.com/office/officeart/2008/layout/LinedList"/>
    <dgm:cxn modelId="{C1AC604B-86A5-402F-AD0E-EB9B9233DC55}" type="presParOf" srcId="{901B582B-B445-4925-A50D-711C750DC226}" destId="{AC706E17-6524-42AD-9030-2C20C6C10A2B}" srcOrd="8" destOrd="0" presId="urn:microsoft.com/office/officeart/2008/layout/LinedList"/>
    <dgm:cxn modelId="{C21FAE47-9681-44D0-8A15-6F3E319633B2}" type="presParOf" srcId="{901B582B-B445-4925-A50D-711C750DC226}" destId="{D2AB3005-9980-426A-8904-7481C12FDF9B}" srcOrd="9" destOrd="0" presId="urn:microsoft.com/office/officeart/2008/layout/LinedList"/>
    <dgm:cxn modelId="{44DDA4CB-4549-471F-8468-EF25308BB750}" type="presParOf" srcId="{901B582B-B445-4925-A50D-711C750DC226}" destId="{B0B49D8F-8AD4-45F5-AD02-69EA96637887}" srcOrd="10" destOrd="0" presId="urn:microsoft.com/office/officeart/2008/layout/LinedList"/>
    <dgm:cxn modelId="{98249144-BD01-4C8F-AD91-3108482E2847}" type="presParOf" srcId="{B0B49D8F-8AD4-45F5-AD02-69EA96637887}" destId="{17A6EA16-061C-4C7E-BEDA-13CA0B01EE0E}" srcOrd="0" destOrd="0" presId="urn:microsoft.com/office/officeart/2008/layout/LinedList"/>
    <dgm:cxn modelId="{FE22B525-4321-4187-B5E3-938D8F94B4B1}" type="presParOf" srcId="{B0B49D8F-8AD4-45F5-AD02-69EA96637887}" destId="{734E0C02-4D00-438E-BAF2-05A9CC3B82EA}" srcOrd="1" destOrd="0" presId="urn:microsoft.com/office/officeart/2008/layout/LinedList"/>
    <dgm:cxn modelId="{1279997D-CFFE-4AAB-AD56-7D5CC7D3B298}" type="presParOf" srcId="{B0B49D8F-8AD4-45F5-AD02-69EA96637887}" destId="{1835BC7F-807F-4B9E-8EF8-CFE1E0ABA026}" srcOrd="2" destOrd="0" presId="urn:microsoft.com/office/officeart/2008/layout/LinedList"/>
    <dgm:cxn modelId="{8ECB2259-B90D-44CC-8C02-2D14A38F3568}" type="presParOf" srcId="{901B582B-B445-4925-A50D-711C750DC226}" destId="{A600224F-CA5A-48DD-A1C6-C5CFCD8C4257}" srcOrd="11" destOrd="0" presId="urn:microsoft.com/office/officeart/2008/layout/LinedList"/>
    <dgm:cxn modelId="{91695B4F-C26E-4605-8398-83A465DC8E4A}" type="presParOf" srcId="{901B582B-B445-4925-A50D-711C750DC226}" destId="{0AA2FA5E-FE10-4C73-B095-9A520A7FBF80}" srcOrd="12" destOrd="0" presId="urn:microsoft.com/office/officeart/2008/layout/LinedList"/>
    <dgm:cxn modelId="{65FD81DA-264A-4DC6-8325-004D9D777383}" type="presParOf" srcId="{901B582B-B445-4925-A50D-711C750DC226}" destId="{4D967558-7C7E-457C-A4D2-AC36CD395F12}" srcOrd="13" destOrd="0" presId="urn:microsoft.com/office/officeart/2008/layout/LinedList"/>
    <dgm:cxn modelId="{08422E98-9580-4E2B-978A-A27A9861CF2C}" type="presParOf" srcId="{4D967558-7C7E-457C-A4D2-AC36CD395F12}" destId="{287FDB20-83C3-4CD4-BF00-34259161178F}" srcOrd="0" destOrd="0" presId="urn:microsoft.com/office/officeart/2008/layout/LinedList"/>
    <dgm:cxn modelId="{E316770D-EEF9-4559-9520-6ED8336914F6}" type="presParOf" srcId="{4D967558-7C7E-457C-A4D2-AC36CD395F12}" destId="{B0637C7C-E38B-4F1E-824A-DBFEDD72366F}" srcOrd="1" destOrd="0" presId="urn:microsoft.com/office/officeart/2008/layout/LinedList"/>
    <dgm:cxn modelId="{32E6A164-2684-412A-B139-378E855158F1}" type="presParOf" srcId="{4D967558-7C7E-457C-A4D2-AC36CD395F12}" destId="{4B585933-F1D4-4318-8D9E-3E6122FE04FC}" srcOrd="2" destOrd="0" presId="urn:microsoft.com/office/officeart/2008/layout/LinedList"/>
    <dgm:cxn modelId="{3E10E9F7-668F-4281-BBEA-69E0DFE25138}" type="presParOf" srcId="{901B582B-B445-4925-A50D-711C750DC226}" destId="{A41AE1AE-5E9C-4023-A9D8-86AE455B17E1}" srcOrd="14" destOrd="0" presId="urn:microsoft.com/office/officeart/2008/layout/LinedList"/>
    <dgm:cxn modelId="{C13DFCB3-F4BF-49EE-945E-7AA982B4A4C9}" type="presParOf" srcId="{901B582B-B445-4925-A50D-711C750DC226}" destId="{84B36E71-2D1A-4F19-BA82-A52F26392CBD}" srcOrd="15" destOrd="0" presId="urn:microsoft.com/office/officeart/2008/layout/LinedList"/>
    <dgm:cxn modelId="{D0CE13F9-CB61-4847-A3FE-4A750CF64CDA}" type="presParOf" srcId="{901B582B-B445-4925-A50D-711C750DC226}" destId="{1CA8AEF0-6AFC-449D-910F-C79F59419D7C}" srcOrd="16" destOrd="0" presId="urn:microsoft.com/office/officeart/2008/layout/LinedList"/>
    <dgm:cxn modelId="{7099370C-E52C-4A21-B9CC-B496B5D39E8C}" type="presParOf" srcId="{1CA8AEF0-6AFC-449D-910F-C79F59419D7C}" destId="{72B5A5BE-BB79-4FA0-B7A9-75F4981CCFFD}" srcOrd="0" destOrd="0" presId="urn:microsoft.com/office/officeart/2008/layout/LinedList"/>
    <dgm:cxn modelId="{981395B5-D5AD-4EFE-A41A-4F233DA297AE}" type="presParOf" srcId="{1CA8AEF0-6AFC-449D-910F-C79F59419D7C}" destId="{26A11C73-E5FF-461E-AD02-009B12402A44}" srcOrd="1" destOrd="0" presId="urn:microsoft.com/office/officeart/2008/layout/LinedList"/>
    <dgm:cxn modelId="{DC5C708C-1742-4E51-93F5-E680ED8AB3D1}" type="presParOf" srcId="{1CA8AEF0-6AFC-449D-910F-C79F59419D7C}" destId="{B6103C0B-98B2-48C5-B40C-1152178687E6}" srcOrd="2" destOrd="0" presId="urn:microsoft.com/office/officeart/2008/layout/LinedList"/>
    <dgm:cxn modelId="{D85510CB-4CE0-40D7-A604-3FC7005E8944}" type="presParOf" srcId="{901B582B-B445-4925-A50D-711C750DC226}" destId="{3A4BB064-C681-4F22-B9DE-5FCF6382AAF6}" srcOrd="17" destOrd="0" presId="urn:microsoft.com/office/officeart/2008/layout/LinedList"/>
    <dgm:cxn modelId="{86AA9B1D-98F4-4C63-94EC-934BFDB22E25}" type="presParOf" srcId="{901B582B-B445-4925-A50D-711C750DC226}" destId="{948E5A9B-7422-4EFD-8227-6E6B6174C7A4}" srcOrd="18" destOrd="0" presId="urn:microsoft.com/office/officeart/2008/layout/LinedList"/>
    <dgm:cxn modelId="{67D1C597-F103-466C-B70F-A3D3E4DD43A3}" type="presParOf" srcId="{901B582B-B445-4925-A50D-711C750DC226}" destId="{4AB5802C-B8F5-4F62-A6A5-9BFA5CD52966}" srcOrd="19" destOrd="0" presId="urn:microsoft.com/office/officeart/2008/layout/LinedList"/>
    <dgm:cxn modelId="{1B9283CE-78F5-4465-9B7A-3316A85E5F23}" type="presParOf" srcId="{4AB5802C-B8F5-4F62-A6A5-9BFA5CD52966}" destId="{EA11A9C2-9F85-4B90-B8A0-963816B3BD3D}" srcOrd="0" destOrd="0" presId="urn:microsoft.com/office/officeart/2008/layout/LinedList"/>
    <dgm:cxn modelId="{525FA898-F15B-4C55-906F-8311F859CA1D}" type="presParOf" srcId="{4AB5802C-B8F5-4F62-A6A5-9BFA5CD52966}" destId="{92B3A24F-FE9A-42D9-835C-C58538F80B68}" srcOrd="1" destOrd="0" presId="urn:microsoft.com/office/officeart/2008/layout/LinedList"/>
    <dgm:cxn modelId="{DB27109E-31E4-4035-AD3B-2BDE33767DCD}" type="presParOf" srcId="{4AB5802C-B8F5-4F62-A6A5-9BFA5CD52966}" destId="{674790C6-5DBB-4C71-BD25-EB4F2DD979A3}" srcOrd="2" destOrd="0" presId="urn:microsoft.com/office/officeart/2008/layout/LinedList"/>
    <dgm:cxn modelId="{E4616440-B394-4C3E-BCB3-019D72DDC056}" type="presParOf" srcId="{901B582B-B445-4925-A50D-711C750DC226}" destId="{87FCC07A-009D-47C0-BB55-4F68CD18C25D}" srcOrd="20" destOrd="0" presId="urn:microsoft.com/office/officeart/2008/layout/LinedList"/>
    <dgm:cxn modelId="{4D240991-4E33-4C90-9F9D-D6D84767C927}" type="presParOf" srcId="{901B582B-B445-4925-A50D-711C750DC226}" destId="{10140620-C403-4208-8E29-55AAF5547CC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5B6E01-6688-4D4E-B0BA-F5141D891A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191D41-6A25-4EAF-82BA-FC9EC7F81A2F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Increase in product demand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7B2C9B-139A-42CC-B354-169CCCC9583B}" type="parTrans" cxnId="{C344D25D-CD7D-4F6F-A925-C988FED7020E}">
      <dgm:prSet/>
      <dgm:spPr/>
      <dgm:t>
        <a:bodyPr/>
        <a:lstStyle/>
        <a:p>
          <a:endParaRPr lang="en-US"/>
        </a:p>
      </dgm:t>
    </dgm:pt>
    <dgm:pt modelId="{F3E584F3-EC41-4D4E-8F3B-3FD37E2F8609}" type="sibTrans" cxnId="{C344D25D-CD7D-4F6F-A925-C988FED7020E}">
      <dgm:prSet/>
      <dgm:spPr/>
      <dgm:t>
        <a:bodyPr/>
        <a:lstStyle/>
        <a:p>
          <a:endParaRPr lang="en-US"/>
        </a:p>
      </dgm:t>
    </dgm:pt>
    <dgm:pt modelId="{492C9922-8B00-4565-9BBE-34E2819627BA}">
      <dgm:prSet/>
      <dgm:spPr/>
      <dgm:t>
        <a:bodyPr/>
        <a:lstStyle/>
        <a:p>
          <a:pPr>
            <a:defRPr cap="all"/>
          </a:pPr>
          <a:r>
            <a:rPr lang="en-IN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supply state </a:t>
          </a:r>
          <a:endParaRPr lang="en-US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82C032-F795-4E56-8951-A09709D88AB1}" type="parTrans" cxnId="{F39F3173-06BC-47F6-A046-3AB1E20F534F}">
      <dgm:prSet/>
      <dgm:spPr/>
      <dgm:t>
        <a:bodyPr/>
        <a:lstStyle/>
        <a:p>
          <a:endParaRPr lang="en-US"/>
        </a:p>
      </dgm:t>
    </dgm:pt>
    <dgm:pt modelId="{FC991A7F-A9F3-4822-BEDA-228EEB884954}" type="sibTrans" cxnId="{F39F3173-06BC-47F6-A046-3AB1E20F534F}">
      <dgm:prSet/>
      <dgm:spPr/>
      <dgm:t>
        <a:bodyPr/>
        <a:lstStyle/>
        <a:p>
          <a:endParaRPr lang="en-US"/>
        </a:p>
      </dgm:t>
    </dgm:pt>
    <dgm:pt modelId="{7DD71969-DF61-4623-B8DD-DEAED4C68195}" type="pres">
      <dgm:prSet presAssocID="{585B6E01-6688-4D4E-B0BA-F5141D891A45}" presName="root" presStyleCnt="0">
        <dgm:presLayoutVars>
          <dgm:dir/>
          <dgm:resizeHandles val="exact"/>
        </dgm:presLayoutVars>
      </dgm:prSet>
      <dgm:spPr/>
    </dgm:pt>
    <dgm:pt modelId="{A6868CF0-4969-425B-954E-870E43AD2733}" type="pres">
      <dgm:prSet presAssocID="{C3191D41-6A25-4EAF-82BA-FC9EC7F81A2F}" presName="compNode" presStyleCnt="0"/>
      <dgm:spPr/>
    </dgm:pt>
    <dgm:pt modelId="{96DF3D96-4171-4A0B-B5D6-4FE3ADD33322}" type="pres">
      <dgm:prSet presAssocID="{C3191D41-6A25-4EAF-82BA-FC9EC7F81A2F}" presName="iconBgRect" presStyleLbl="bgShp" presStyleIdx="0" presStyleCnt="2"/>
      <dgm:spPr/>
    </dgm:pt>
    <dgm:pt modelId="{C902B5B3-5498-4EE2-9302-93A1D93E6B06}" type="pres">
      <dgm:prSet presAssocID="{C3191D41-6A25-4EAF-82BA-FC9EC7F81A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38E4A87-3A92-4F46-B14C-894D51413368}" type="pres">
      <dgm:prSet presAssocID="{C3191D41-6A25-4EAF-82BA-FC9EC7F81A2F}" presName="spaceRect" presStyleCnt="0"/>
      <dgm:spPr/>
    </dgm:pt>
    <dgm:pt modelId="{511C23A4-63F3-48F7-91DA-94149CC5B2EF}" type="pres">
      <dgm:prSet presAssocID="{C3191D41-6A25-4EAF-82BA-FC9EC7F81A2F}" presName="textRect" presStyleLbl="revTx" presStyleIdx="0" presStyleCnt="2">
        <dgm:presLayoutVars>
          <dgm:chMax val="1"/>
          <dgm:chPref val="1"/>
        </dgm:presLayoutVars>
      </dgm:prSet>
      <dgm:spPr/>
    </dgm:pt>
    <dgm:pt modelId="{0AE42F1B-56EE-42FD-A89C-3181AB5B0F6D}" type="pres">
      <dgm:prSet presAssocID="{F3E584F3-EC41-4D4E-8F3B-3FD37E2F8609}" presName="sibTrans" presStyleCnt="0"/>
      <dgm:spPr/>
    </dgm:pt>
    <dgm:pt modelId="{64099208-43C9-4D8D-B193-D6F7676F8A6A}" type="pres">
      <dgm:prSet presAssocID="{492C9922-8B00-4565-9BBE-34E2819627BA}" presName="compNode" presStyleCnt="0"/>
      <dgm:spPr/>
    </dgm:pt>
    <dgm:pt modelId="{6F72CD4A-636F-44C8-BCE2-A3730F66A6A7}" type="pres">
      <dgm:prSet presAssocID="{492C9922-8B00-4565-9BBE-34E2819627BA}" presName="iconBgRect" presStyleLbl="bgShp" presStyleIdx="1" presStyleCnt="2"/>
      <dgm:spPr>
        <a:solidFill>
          <a:schemeClr val="bg2">
            <a:lumMod val="50000"/>
          </a:schemeClr>
        </a:solidFill>
      </dgm:spPr>
    </dgm:pt>
    <dgm:pt modelId="{50E96555-CD0C-4F80-A09F-2F51771FA884}" type="pres">
      <dgm:prSet presAssocID="{492C9922-8B00-4565-9BBE-34E2819627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B7A7011-2FDB-4340-88C2-41F5000DC25B}" type="pres">
      <dgm:prSet presAssocID="{492C9922-8B00-4565-9BBE-34E2819627BA}" presName="spaceRect" presStyleCnt="0"/>
      <dgm:spPr/>
    </dgm:pt>
    <dgm:pt modelId="{AFC131F1-5BD8-4AB5-A6C1-20053BD8F3C1}" type="pres">
      <dgm:prSet presAssocID="{492C9922-8B00-4565-9BBE-34E2819627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F1091A-61A4-4185-8A91-F33EA75604CB}" type="presOf" srcId="{585B6E01-6688-4D4E-B0BA-F5141D891A45}" destId="{7DD71969-DF61-4623-B8DD-DEAED4C68195}" srcOrd="0" destOrd="0" presId="urn:microsoft.com/office/officeart/2018/5/layout/IconCircleLabelList"/>
    <dgm:cxn modelId="{C344D25D-CD7D-4F6F-A925-C988FED7020E}" srcId="{585B6E01-6688-4D4E-B0BA-F5141D891A45}" destId="{C3191D41-6A25-4EAF-82BA-FC9EC7F81A2F}" srcOrd="0" destOrd="0" parTransId="{2F7B2C9B-139A-42CC-B354-169CCCC9583B}" sibTransId="{F3E584F3-EC41-4D4E-8F3B-3FD37E2F8609}"/>
    <dgm:cxn modelId="{F39F3173-06BC-47F6-A046-3AB1E20F534F}" srcId="{585B6E01-6688-4D4E-B0BA-F5141D891A45}" destId="{492C9922-8B00-4565-9BBE-34E2819627BA}" srcOrd="1" destOrd="0" parTransId="{7E82C032-F795-4E56-8951-A09709D88AB1}" sibTransId="{FC991A7F-A9F3-4822-BEDA-228EEB884954}"/>
    <dgm:cxn modelId="{3D79B778-B788-45DC-A288-9434EC8F4A5A}" type="presOf" srcId="{492C9922-8B00-4565-9BBE-34E2819627BA}" destId="{AFC131F1-5BD8-4AB5-A6C1-20053BD8F3C1}" srcOrd="0" destOrd="0" presId="urn:microsoft.com/office/officeart/2018/5/layout/IconCircleLabelList"/>
    <dgm:cxn modelId="{AA6371D2-46C8-4F98-B32B-23B7011D18D2}" type="presOf" srcId="{C3191D41-6A25-4EAF-82BA-FC9EC7F81A2F}" destId="{511C23A4-63F3-48F7-91DA-94149CC5B2EF}" srcOrd="0" destOrd="0" presId="urn:microsoft.com/office/officeart/2018/5/layout/IconCircleLabelList"/>
    <dgm:cxn modelId="{C845EFE1-8AF4-4A71-88BF-E5DB7A3F384A}" type="presParOf" srcId="{7DD71969-DF61-4623-B8DD-DEAED4C68195}" destId="{A6868CF0-4969-425B-954E-870E43AD2733}" srcOrd="0" destOrd="0" presId="urn:microsoft.com/office/officeart/2018/5/layout/IconCircleLabelList"/>
    <dgm:cxn modelId="{413E70A9-1111-4FFD-B39F-655EF4A627AC}" type="presParOf" srcId="{A6868CF0-4969-425B-954E-870E43AD2733}" destId="{96DF3D96-4171-4A0B-B5D6-4FE3ADD33322}" srcOrd="0" destOrd="0" presId="urn:microsoft.com/office/officeart/2018/5/layout/IconCircleLabelList"/>
    <dgm:cxn modelId="{20057330-871B-47AF-BA35-4488C3505E66}" type="presParOf" srcId="{A6868CF0-4969-425B-954E-870E43AD2733}" destId="{C902B5B3-5498-4EE2-9302-93A1D93E6B06}" srcOrd="1" destOrd="0" presId="urn:microsoft.com/office/officeart/2018/5/layout/IconCircleLabelList"/>
    <dgm:cxn modelId="{B85F92C4-26C6-44B1-8689-95987FC9CC53}" type="presParOf" srcId="{A6868CF0-4969-425B-954E-870E43AD2733}" destId="{438E4A87-3A92-4F46-B14C-894D51413368}" srcOrd="2" destOrd="0" presId="urn:microsoft.com/office/officeart/2018/5/layout/IconCircleLabelList"/>
    <dgm:cxn modelId="{3B54776E-B444-4A22-B91D-5F30555A3546}" type="presParOf" srcId="{A6868CF0-4969-425B-954E-870E43AD2733}" destId="{511C23A4-63F3-48F7-91DA-94149CC5B2EF}" srcOrd="3" destOrd="0" presId="urn:microsoft.com/office/officeart/2018/5/layout/IconCircleLabelList"/>
    <dgm:cxn modelId="{F53C35ED-A386-4A64-8057-66024DEBDE31}" type="presParOf" srcId="{7DD71969-DF61-4623-B8DD-DEAED4C68195}" destId="{0AE42F1B-56EE-42FD-A89C-3181AB5B0F6D}" srcOrd="1" destOrd="0" presId="urn:microsoft.com/office/officeart/2018/5/layout/IconCircleLabelList"/>
    <dgm:cxn modelId="{A8D99231-8616-46F7-BBA0-EE355129A5F9}" type="presParOf" srcId="{7DD71969-DF61-4623-B8DD-DEAED4C68195}" destId="{64099208-43C9-4D8D-B193-D6F7676F8A6A}" srcOrd="2" destOrd="0" presId="urn:microsoft.com/office/officeart/2018/5/layout/IconCircleLabelList"/>
    <dgm:cxn modelId="{99A49276-F684-4785-940A-D76D65B50A96}" type="presParOf" srcId="{64099208-43C9-4D8D-B193-D6F7676F8A6A}" destId="{6F72CD4A-636F-44C8-BCE2-A3730F66A6A7}" srcOrd="0" destOrd="0" presId="urn:microsoft.com/office/officeart/2018/5/layout/IconCircleLabelList"/>
    <dgm:cxn modelId="{6C53F833-B579-4EC3-94FF-BD87C9BF6330}" type="presParOf" srcId="{64099208-43C9-4D8D-B193-D6F7676F8A6A}" destId="{50E96555-CD0C-4F80-A09F-2F51771FA884}" srcOrd="1" destOrd="0" presId="urn:microsoft.com/office/officeart/2018/5/layout/IconCircleLabelList"/>
    <dgm:cxn modelId="{5DE66033-7591-4E07-9400-9736DDBD6BB2}" type="presParOf" srcId="{64099208-43C9-4D8D-B193-D6F7676F8A6A}" destId="{1B7A7011-2FDB-4340-88C2-41F5000DC25B}" srcOrd="2" destOrd="0" presId="urn:microsoft.com/office/officeart/2018/5/layout/IconCircleLabelList"/>
    <dgm:cxn modelId="{CC75178C-CF21-428C-9202-4758D408384D}" type="presParOf" srcId="{64099208-43C9-4D8D-B193-D6F7676F8A6A}" destId="{AFC131F1-5BD8-4AB5-A6C1-20053BD8F3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D143C1-F89A-4FD5-9B7D-1DFF06313C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734AD5-B245-431A-B048-7C789F87C0BD}">
      <dgm:prSet custT="1"/>
      <dgm:spPr/>
      <dgm:t>
        <a:bodyPr/>
        <a:lstStyle/>
        <a:p>
          <a:r>
            <a:rPr lang="en-IN" sz="4000" dirty="0"/>
            <a:t>Increase in demand</a:t>
          </a:r>
        </a:p>
      </dgm:t>
    </dgm:pt>
    <dgm:pt modelId="{339B42CE-2CE4-4C91-8424-00E0639301C7}" type="parTrans" cxnId="{37CDD785-C31C-4D8F-A61D-64EE09DCC611}">
      <dgm:prSet/>
      <dgm:spPr/>
      <dgm:t>
        <a:bodyPr/>
        <a:lstStyle/>
        <a:p>
          <a:endParaRPr lang="en-US"/>
        </a:p>
      </dgm:t>
    </dgm:pt>
    <dgm:pt modelId="{9661A871-1A5B-4C81-84C1-672AE384713D}" type="sibTrans" cxnId="{37CDD785-C31C-4D8F-A61D-64EE09DCC611}">
      <dgm:prSet/>
      <dgm:spPr/>
      <dgm:t>
        <a:bodyPr/>
        <a:lstStyle/>
        <a:p>
          <a:endParaRPr lang="en-US"/>
        </a:p>
      </dgm:t>
    </dgm:pt>
    <dgm:pt modelId="{06E97D4D-CFC8-46C8-8104-09463EFCD0B5}">
      <dgm:prSet custT="1"/>
      <dgm:spPr/>
      <dgm:t>
        <a:bodyPr/>
        <a:lstStyle/>
        <a:p>
          <a:r>
            <a:rPr lang="en-IN" sz="4000"/>
            <a:t>Reduced supply</a:t>
          </a:r>
          <a:endParaRPr lang="en-US" sz="4000"/>
        </a:p>
      </dgm:t>
    </dgm:pt>
    <dgm:pt modelId="{1DD7E8CF-959B-4F96-AC68-BAD760A29880}" type="parTrans" cxnId="{EE4D3F41-D021-4DA9-8ED7-3D0E0389E866}">
      <dgm:prSet/>
      <dgm:spPr/>
      <dgm:t>
        <a:bodyPr/>
        <a:lstStyle/>
        <a:p>
          <a:endParaRPr lang="en-US"/>
        </a:p>
      </dgm:t>
    </dgm:pt>
    <dgm:pt modelId="{4A8A0859-7ADE-4D74-A0B0-74F2E820085A}" type="sibTrans" cxnId="{EE4D3F41-D021-4DA9-8ED7-3D0E0389E866}">
      <dgm:prSet/>
      <dgm:spPr/>
      <dgm:t>
        <a:bodyPr/>
        <a:lstStyle/>
        <a:p>
          <a:endParaRPr lang="en-US"/>
        </a:p>
      </dgm:t>
    </dgm:pt>
    <dgm:pt modelId="{9864D39B-E3E3-4688-B96C-FB433B8C5B81}" type="pres">
      <dgm:prSet presAssocID="{D3D143C1-F89A-4FD5-9B7D-1DFF06313C45}" presName="linear" presStyleCnt="0">
        <dgm:presLayoutVars>
          <dgm:animLvl val="lvl"/>
          <dgm:resizeHandles val="exact"/>
        </dgm:presLayoutVars>
      </dgm:prSet>
      <dgm:spPr/>
    </dgm:pt>
    <dgm:pt modelId="{A75E0F48-9798-403B-A608-226B28B4F54C}" type="pres">
      <dgm:prSet presAssocID="{5C734AD5-B245-431A-B048-7C789F87C0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0E0E67-DFFB-49F1-9503-3114DF4C946F}" type="pres">
      <dgm:prSet presAssocID="{9661A871-1A5B-4C81-84C1-672AE384713D}" presName="spacer" presStyleCnt="0"/>
      <dgm:spPr/>
    </dgm:pt>
    <dgm:pt modelId="{80A19A35-85E7-4A57-A2C1-4050B4EDDF04}" type="pres">
      <dgm:prSet presAssocID="{06E97D4D-CFC8-46C8-8104-09463EFCD0B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7CA93D-319A-4A72-9CAD-9547E0E137B7}" type="presOf" srcId="{06E97D4D-CFC8-46C8-8104-09463EFCD0B5}" destId="{80A19A35-85E7-4A57-A2C1-4050B4EDDF04}" srcOrd="0" destOrd="0" presId="urn:microsoft.com/office/officeart/2005/8/layout/vList2"/>
    <dgm:cxn modelId="{EE4D3F41-D021-4DA9-8ED7-3D0E0389E866}" srcId="{D3D143C1-F89A-4FD5-9B7D-1DFF06313C45}" destId="{06E97D4D-CFC8-46C8-8104-09463EFCD0B5}" srcOrd="1" destOrd="0" parTransId="{1DD7E8CF-959B-4F96-AC68-BAD760A29880}" sibTransId="{4A8A0859-7ADE-4D74-A0B0-74F2E820085A}"/>
    <dgm:cxn modelId="{C118477C-3623-4600-9607-5CF3BFD53388}" type="presOf" srcId="{5C734AD5-B245-431A-B048-7C789F87C0BD}" destId="{A75E0F48-9798-403B-A608-226B28B4F54C}" srcOrd="0" destOrd="0" presId="urn:microsoft.com/office/officeart/2005/8/layout/vList2"/>
    <dgm:cxn modelId="{37CDD785-C31C-4D8F-A61D-64EE09DCC611}" srcId="{D3D143C1-F89A-4FD5-9B7D-1DFF06313C45}" destId="{5C734AD5-B245-431A-B048-7C789F87C0BD}" srcOrd="0" destOrd="0" parTransId="{339B42CE-2CE4-4C91-8424-00E0639301C7}" sibTransId="{9661A871-1A5B-4C81-84C1-672AE384713D}"/>
    <dgm:cxn modelId="{0DDA40B4-FFD6-4341-9B02-EF4182C606D2}" type="presOf" srcId="{D3D143C1-F89A-4FD5-9B7D-1DFF06313C45}" destId="{9864D39B-E3E3-4688-B96C-FB433B8C5B81}" srcOrd="0" destOrd="0" presId="urn:microsoft.com/office/officeart/2005/8/layout/vList2"/>
    <dgm:cxn modelId="{53F473F4-8C8D-41C7-A5B7-ED00F310DB5B}" type="presParOf" srcId="{9864D39B-E3E3-4688-B96C-FB433B8C5B81}" destId="{A75E0F48-9798-403B-A608-226B28B4F54C}" srcOrd="0" destOrd="0" presId="urn:microsoft.com/office/officeart/2005/8/layout/vList2"/>
    <dgm:cxn modelId="{8B02D1FB-817E-4833-A487-BBCA974EEE74}" type="presParOf" srcId="{9864D39B-E3E3-4688-B96C-FB433B8C5B81}" destId="{990E0E67-DFFB-49F1-9503-3114DF4C946F}" srcOrd="1" destOrd="0" presId="urn:microsoft.com/office/officeart/2005/8/layout/vList2"/>
    <dgm:cxn modelId="{C964513E-D798-4FBF-9660-C9AEBBCC97BE}" type="presParOf" srcId="{9864D39B-E3E3-4688-B96C-FB433B8C5B81}" destId="{80A19A35-85E7-4A57-A2C1-4050B4EDDF0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7E872A-042F-4D07-9860-E44657FA4C7A}" type="doc">
      <dgm:prSet loTypeId="urn:microsoft.com/office/officeart/2005/8/layout/radial4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A9032A62-E48F-48B4-861D-4DCEE1CC132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IN" sz="2400" b="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Hospital Supply Chain</a:t>
          </a:r>
        </a:p>
        <a:p>
          <a:r>
            <a:rPr lang="en-IN" sz="2400" b="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Disrupted-65.8%</a:t>
          </a:r>
        </a:p>
        <a:p>
          <a:r>
            <a:rPr lang="en-IN" sz="2400" b="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Not Disrupted-34.2%</a:t>
          </a:r>
        </a:p>
      </dgm:t>
    </dgm:pt>
    <dgm:pt modelId="{60FD28F2-E254-48A5-B68A-DF912A8626CB}" type="parTrans" cxnId="{89165203-467C-451E-A976-A4DA474D5101}">
      <dgm:prSet/>
      <dgm:spPr/>
      <dgm:t>
        <a:bodyPr/>
        <a:lstStyle/>
        <a:p>
          <a:endParaRPr lang="en-IN"/>
        </a:p>
      </dgm:t>
    </dgm:pt>
    <dgm:pt modelId="{8FB25B8C-F1D4-46AE-B1EC-CB7485BC4E4A}" type="sibTrans" cxnId="{89165203-467C-451E-A976-A4DA474D5101}">
      <dgm:prSet/>
      <dgm:spPr/>
      <dgm:t>
        <a:bodyPr/>
        <a:lstStyle/>
        <a:p>
          <a:endParaRPr lang="en-IN"/>
        </a:p>
      </dgm:t>
    </dgm:pt>
    <dgm:pt modelId="{E5015734-050C-4D34-8032-95122DD848F0}">
      <dgm:prSet phldrT="[Text]" custT="1"/>
      <dgm:spPr/>
      <dgm:t>
        <a:bodyPr/>
        <a:lstStyle/>
        <a:p>
          <a:r>
            <a:rPr lang="en-IN" sz="2400" dirty="0"/>
            <a:t>Product (Saline) Supply</a:t>
          </a:r>
        </a:p>
      </dgm:t>
    </dgm:pt>
    <dgm:pt modelId="{DA4C2BE2-2C4F-4203-A431-C0BBC4311FA8}" type="parTrans" cxnId="{F2C117C6-41E6-49E7-94C7-03C0EE7BD076}">
      <dgm:prSet/>
      <dgm:spPr/>
      <dgm:t>
        <a:bodyPr/>
        <a:lstStyle/>
        <a:p>
          <a:endParaRPr lang="en-IN"/>
        </a:p>
      </dgm:t>
    </dgm:pt>
    <dgm:pt modelId="{2A47635A-67E7-46AA-9616-6069ECB0F7BD}" type="sibTrans" cxnId="{F2C117C6-41E6-49E7-94C7-03C0EE7BD076}">
      <dgm:prSet/>
      <dgm:spPr/>
      <dgm:t>
        <a:bodyPr/>
        <a:lstStyle/>
        <a:p>
          <a:endParaRPr lang="en-IN"/>
        </a:p>
      </dgm:t>
    </dgm:pt>
    <dgm:pt modelId="{43B89F1A-7F45-4A22-8A1F-EAFF406B68C8}">
      <dgm:prSet phldrT="[Text]" custT="1"/>
      <dgm:spPr/>
      <dgm:t>
        <a:bodyPr/>
        <a:lstStyle/>
        <a:p>
          <a:r>
            <a:rPr lang="en-IN" sz="2400" dirty="0"/>
            <a:t>Demand</a:t>
          </a:r>
        </a:p>
      </dgm:t>
    </dgm:pt>
    <dgm:pt modelId="{DE02C9E8-29AF-4634-B01F-476AA84DC4A5}" type="parTrans" cxnId="{1CBB9CC7-2B01-490B-A5D6-75ED6ECC3CDF}">
      <dgm:prSet/>
      <dgm:spPr/>
      <dgm:t>
        <a:bodyPr/>
        <a:lstStyle/>
        <a:p>
          <a:endParaRPr lang="en-IN"/>
        </a:p>
      </dgm:t>
    </dgm:pt>
    <dgm:pt modelId="{50860CEA-2EEF-44DE-8180-4FF6731EEA90}" type="sibTrans" cxnId="{1CBB9CC7-2B01-490B-A5D6-75ED6ECC3CDF}">
      <dgm:prSet/>
      <dgm:spPr/>
      <dgm:t>
        <a:bodyPr/>
        <a:lstStyle/>
        <a:p>
          <a:endParaRPr lang="en-IN"/>
        </a:p>
      </dgm:t>
    </dgm:pt>
    <dgm:pt modelId="{86D3913F-4F07-4E8E-8B32-05FF823F1744}">
      <dgm:prSet phldrT="[Text]"/>
      <dgm:spPr/>
      <dgm:t>
        <a:bodyPr/>
        <a:lstStyle/>
        <a:p>
          <a:r>
            <a:rPr lang="en-IN" sz="2300" dirty="0"/>
            <a:t>Increase-30.4%</a:t>
          </a:r>
        </a:p>
      </dgm:t>
    </dgm:pt>
    <dgm:pt modelId="{27EFFACD-1B72-426A-A81C-672DB6CF637B}" type="parTrans" cxnId="{905F50BC-D710-4533-8F20-07512062F8AE}">
      <dgm:prSet/>
      <dgm:spPr/>
      <dgm:t>
        <a:bodyPr/>
        <a:lstStyle/>
        <a:p>
          <a:endParaRPr lang="en-IN"/>
        </a:p>
      </dgm:t>
    </dgm:pt>
    <dgm:pt modelId="{A6510C53-9740-4763-A22B-1CD43364D672}" type="sibTrans" cxnId="{905F50BC-D710-4533-8F20-07512062F8AE}">
      <dgm:prSet/>
      <dgm:spPr/>
      <dgm:t>
        <a:bodyPr/>
        <a:lstStyle/>
        <a:p>
          <a:endParaRPr lang="en-IN"/>
        </a:p>
      </dgm:t>
    </dgm:pt>
    <dgm:pt modelId="{9CAA4920-78F8-44AF-9EAA-C76270C5FB31}">
      <dgm:prSet phldrT="[Text]"/>
      <dgm:spPr/>
      <dgm:t>
        <a:bodyPr/>
        <a:lstStyle/>
        <a:p>
          <a:r>
            <a:rPr lang="en-IN" sz="2300" dirty="0"/>
            <a:t>Shortage-34.66%</a:t>
          </a:r>
        </a:p>
      </dgm:t>
    </dgm:pt>
    <dgm:pt modelId="{4FF6FD77-F3D3-4A4F-A5DB-23F98E640312}" type="parTrans" cxnId="{D49398D5-1DE0-4017-81F7-F6B62F9C0625}">
      <dgm:prSet/>
      <dgm:spPr/>
      <dgm:t>
        <a:bodyPr/>
        <a:lstStyle/>
        <a:p>
          <a:endParaRPr lang="en-IN"/>
        </a:p>
      </dgm:t>
    </dgm:pt>
    <dgm:pt modelId="{B29B63CC-4C1C-4DC3-BC44-CD9D86BB765F}" type="sibTrans" cxnId="{D49398D5-1DE0-4017-81F7-F6B62F9C0625}">
      <dgm:prSet/>
      <dgm:spPr/>
      <dgm:t>
        <a:bodyPr/>
        <a:lstStyle/>
        <a:p>
          <a:endParaRPr lang="en-IN"/>
        </a:p>
      </dgm:t>
    </dgm:pt>
    <dgm:pt modelId="{1BFC3F20-2534-4B8A-874F-640347C80C3C}">
      <dgm:prSet phldrT="[Text]"/>
      <dgm:spPr/>
      <dgm:t>
        <a:bodyPr/>
        <a:lstStyle/>
        <a:p>
          <a:r>
            <a:rPr lang="en-IN" sz="2300" dirty="0"/>
            <a:t>Sufficient-65.34%</a:t>
          </a:r>
        </a:p>
      </dgm:t>
    </dgm:pt>
    <dgm:pt modelId="{8DC9F59A-A54F-462C-9417-312D5A62EEA9}" type="parTrans" cxnId="{34E86FC6-556C-4ECD-88E9-EA875D264C69}">
      <dgm:prSet/>
      <dgm:spPr/>
      <dgm:t>
        <a:bodyPr/>
        <a:lstStyle/>
        <a:p>
          <a:endParaRPr lang="en-IN"/>
        </a:p>
      </dgm:t>
    </dgm:pt>
    <dgm:pt modelId="{6F078854-E71B-4D64-9D0B-55FF8D8A24A2}" type="sibTrans" cxnId="{34E86FC6-556C-4ECD-88E9-EA875D264C69}">
      <dgm:prSet/>
      <dgm:spPr/>
      <dgm:t>
        <a:bodyPr/>
        <a:lstStyle/>
        <a:p>
          <a:endParaRPr lang="en-IN"/>
        </a:p>
      </dgm:t>
    </dgm:pt>
    <dgm:pt modelId="{F3BBD7D3-4230-491C-B9C0-F4C3D8647AC3}">
      <dgm:prSet phldrT="[Text]"/>
      <dgm:spPr/>
      <dgm:t>
        <a:bodyPr/>
        <a:lstStyle/>
        <a:p>
          <a:r>
            <a:rPr lang="en-IN" sz="2300" dirty="0"/>
            <a:t>Normal-69.6%</a:t>
          </a:r>
        </a:p>
      </dgm:t>
    </dgm:pt>
    <dgm:pt modelId="{7C573E19-E003-4935-8F5C-A128A3BCC80B}" type="parTrans" cxnId="{94632E61-E284-4DB0-B15B-D36B7D123A42}">
      <dgm:prSet/>
      <dgm:spPr/>
      <dgm:t>
        <a:bodyPr/>
        <a:lstStyle/>
        <a:p>
          <a:endParaRPr lang="en-IN"/>
        </a:p>
      </dgm:t>
    </dgm:pt>
    <dgm:pt modelId="{873EDD67-2DEC-44FB-A899-60BF46E34CB3}" type="sibTrans" cxnId="{94632E61-E284-4DB0-B15B-D36B7D123A42}">
      <dgm:prSet/>
      <dgm:spPr/>
      <dgm:t>
        <a:bodyPr/>
        <a:lstStyle/>
        <a:p>
          <a:endParaRPr lang="en-IN"/>
        </a:p>
      </dgm:t>
    </dgm:pt>
    <dgm:pt modelId="{AA652CE1-040E-44B0-AAF5-252F37E59B9C}" type="pres">
      <dgm:prSet presAssocID="{387E872A-042F-4D07-9860-E44657FA4C7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FB6E1B-CB8A-4D56-986C-6A1BD6A85AC8}" type="pres">
      <dgm:prSet presAssocID="{A9032A62-E48F-48B4-861D-4DCEE1CC132C}" presName="centerShape" presStyleLbl="node0" presStyleIdx="0" presStyleCnt="1" custScaleX="115755" custScaleY="119918"/>
      <dgm:spPr/>
    </dgm:pt>
    <dgm:pt modelId="{FFDA14CA-0F24-47B7-A43D-FECCE0D26F67}" type="pres">
      <dgm:prSet presAssocID="{DA4C2BE2-2C4F-4203-A431-C0BBC4311FA8}" presName="parTrans" presStyleLbl="bgSibTrans2D1" presStyleIdx="0" presStyleCnt="2"/>
      <dgm:spPr/>
    </dgm:pt>
    <dgm:pt modelId="{107CF199-F751-4CC9-B408-A9476CC9EB16}" type="pres">
      <dgm:prSet presAssocID="{E5015734-050C-4D34-8032-95122DD848F0}" presName="node" presStyleLbl="node1" presStyleIdx="0" presStyleCnt="2">
        <dgm:presLayoutVars>
          <dgm:bulletEnabled val="1"/>
        </dgm:presLayoutVars>
      </dgm:prSet>
      <dgm:spPr/>
    </dgm:pt>
    <dgm:pt modelId="{FD9CD4EA-0E78-4AD6-BBD8-2E47BD6B2DC1}" type="pres">
      <dgm:prSet presAssocID="{DE02C9E8-29AF-4634-B01F-476AA84DC4A5}" presName="parTrans" presStyleLbl="bgSibTrans2D1" presStyleIdx="1" presStyleCnt="2"/>
      <dgm:spPr/>
    </dgm:pt>
    <dgm:pt modelId="{F035F207-1DED-4485-BA06-015C1DE21266}" type="pres">
      <dgm:prSet presAssocID="{43B89F1A-7F45-4A22-8A1F-EAFF406B68C8}" presName="node" presStyleLbl="node1" presStyleIdx="1" presStyleCnt="2">
        <dgm:presLayoutVars>
          <dgm:bulletEnabled val="1"/>
        </dgm:presLayoutVars>
      </dgm:prSet>
      <dgm:spPr/>
    </dgm:pt>
  </dgm:ptLst>
  <dgm:cxnLst>
    <dgm:cxn modelId="{89165203-467C-451E-A976-A4DA474D5101}" srcId="{387E872A-042F-4D07-9860-E44657FA4C7A}" destId="{A9032A62-E48F-48B4-861D-4DCEE1CC132C}" srcOrd="0" destOrd="0" parTransId="{60FD28F2-E254-48A5-B68A-DF912A8626CB}" sibTransId="{8FB25B8C-F1D4-46AE-B1EC-CB7485BC4E4A}"/>
    <dgm:cxn modelId="{9E9C9F07-6602-446A-9031-35DA44016A32}" type="presOf" srcId="{1BFC3F20-2534-4B8A-874F-640347C80C3C}" destId="{107CF199-F751-4CC9-B408-A9476CC9EB16}" srcOrd="0" destOrd="2" presId="urn:microsoft.com/office/officeart/2005/8/layout/radial4"/>
    <dgm:cxn modelId="{7DCE140D-2464-4BEC-A820-05873814EC4F}" type="presOf" srcId="{DA4C2BE2-2C4F-4203-A431-C0BBC4311FA8}" destId="{FFDA14CA-0F24-47B7-A43D-FECCE0D26F67}" srcOrd="0" destOrd="0" presId="urn:microsoft.com/office/officeart/2005/8/layout/radial4"/>
    <dgm:cxn modelId="{6F6B0714-8618-4AA3-BC95-C52B0FE9BDF6}" type="presOf" srcId="{DE02C9E8-29AF-4634-B01F-476AA84DC4A5}" destId="{FD9CD4EA-0E78-4AD6-BBD8-2E47BD6B2DC1}" srcOrd="0" destOrd="0" presId="urn:microsoft.com/office/officeart/2005/8/layout/radial4"/>
    <dgm:cxn modelId="{6187571E-B648-49C3-B693-E4A476C6665F}" type="presOf" srcId="{F3BBD7D3-4230-491C-B9C0-F4C3D8647AC3}" destId="{F035F207-1DED-4485-BA06-015C1DE21266}" srcOrd="0" destOrd="2" presId="urn:microsoft.com/office/officeart/2005/8/layout/radial4"/>
    <dgm:cxn modelId="{36F1BD32-61AC-496B-AC9A-282639C27397}" type="presOf" srcId="{A9032A62-E48F-48B4-861D-4DCEE1CC132C}" destId="{BBFB6E1B-CB8A-4D56-986C-6A1BD6A85AC8}" srcOrd="0" destOrd="0" presId="urn:microsoft.com/office/officeart/2005/8/layout/radial4"/>
    <dgm:cxn modelId="{B4E12A3A-5775-421B-BD33-ECEC17D7C533}" type="presOf" srcId="{E5015734-050C-4D34-8032-95122DD848F0}" destId="{107CF199-F751-4CC9-B408-A9476CC9EB16}" srcOrd="0" destOrd="0" presId="urn:microsoft.com/office/officeart/2005/8/layout/radial4"/>
    <dgm:cxn modelId="{8365F75E-CDCA-44F7-8C6A-E4129827B6A3}" type="presOf" srcId="{86D3913F-4F07-4E8E-8B32-05FF823F1744}" destId="{F035F207-1DED-4485-BA06-015C1DE21266}" srcOrd="0" destOrd="1" presId="urn:microsoft.com/office/officeart/2005/8/layout/radial4"/>
    <dgm:cxn modelId="{94632E61-E284-4DB0-B15B-D36B7D123A42}" srcId="{43B89F1A-7F45-4A22-8A1F-EAFF406B68C8}" destId="{F3BBD7D3-4230-491C-B9C0-F4C3D8647AC3}" srcOrd="1" destOrd="0" parTransId="{7C573E19-E003-4935-8F5C-A128A3BCC80B}" sibTransId="{873EDD67-2DEC-44FB-A899-60BF46E34CB3}"/>
    <dgm:cxn modelId="{905F50BC-D710-4533-8F20-07512062F8AE}" srcId="{43B89F1A-7F45-4A22-8A1F-EAFF406B68C8}" destId="{86D3913F-4F07-4E8E-8B32-05FF823F1744}" srcOrd="0" destOrd="0" parTransId="{27EFFACD-1B72-426A-A81C-672DB6CF637B}" sibTransId="{A6510C53-9740-4763-A22B-1CD43364D672}"/>
    <dgm:cxn modelId="{F2C117C6-41E6-49E7-94C7-03C0EE7BD076}" srcId="{A9032A62-E48F-48B4-861D-4DCEE1CC132C}" destId="{E5015734-050C-4D34-8032-95122DD848F0}" srcOrd="0" destOrd="0" parTransId="{DA4C2BE2-2C4F-4203-A431-C0BBC4311FA8}" sibTransId="{2A47635A-67E7-46AA-9616-6069ECB0F7BD}"/>
    <dgm:cxn modelId="{34E86FC6-556C-4ECD-88E9-EA875D264C69}" srcId="{E5015734-050C-4D34-8032-95122DD848F0}" destId="{1BFC3F20-2534-4B8A-874F-640347C80C3C}" srcOrd="1" destOrd="0" parTransId="{8DC9F59A-A54F-462C-9417-312D5A62EEA9}" sibTransId="{6F078854-E71B-4D64-9D0B-55FF8D8A24A2}"/>
    <dgm:cxn modelId="{1CBB9CC7-2B01-490B-A5D6-75ED6ECC3CDF}" srcId="{A9032A62-E48F-48B4-861D-4DCEE1CC132C}" destId="{43B89F1A-7F45-4A22-8A1F-EAFF406B68C8}" srcOrd="1" destOrd="0" parTransId="{DE02C9E8-29AF-4634-B01F-476AA84DC4A5}" sibTransId="{50860CEA-2EEF-44DE-8180-4FF6731EEA90}"/>
    <dgm:cxn modelId="{D49398D5-1DE0-4017-81F7-F6B62F9C0625}" srcId="{E5015734-050C-4D34-8032-95122DD848F0}" destId="{9CAA4920-78F8-44AF-9EAA-C76270C5FB31}" srcOrd="0" destOrd="0" parTransId="{4FF6FD77-F3D3-4A4F-A5DB-23F98E640312}" sibTransId="{B29B63CC-4C1C-4DC3-BC44-CD9D86BB765F}"/>
    <dgm:cxn modelId="{3D670CDA-2D45-459D-8E75-45A91329E15C}" type="presOf" srcId="{9CAA4920-78F8-44AF-9EAA-C76270C5FB31}" destId="{107CF199-F751-4CC9-B408-A9476CC9EB16}" srcOrd="0" destOrd="1" presId="urn:microsoft.com/office/officeart/2005/8/layout/radial4"/>
    <dgm:cxn modelId="{EA68A1DD-F359-48FC-967F-A167A447F1C1}" type="presOf" srcId="{43B89F1A-7F45-4A22-8A1F-EAFF406B68C8}" destId="{F035F207-1DED-4485-BA06-015C1DE21266}" srcOrd="0" destOrd="0" presId="urn:microsoft.com/office/officeart/2005/8/layout/radial4"/>
    <dgm:cxn modelId="{C25795E0-ED62-4A9C-A879-29866FFB4394}" type="presOf" srcId="{387E872A-042F-4D07-9860-E44657FA4C7A}" destId="{AA652CE1-040E-44B0-AAF5-252F37E59B9C}" srcOrd="0" destOrd="0" presId="urn:microsoft.com/office/officeart/2005/8/layout/radial4"/>
    <dgm:cxn modelId="{7F1CCDBE-A3BB-4095-9B8A-B119B1F950A6}" type="presParOf" srcId="{AA652CE1-040E-44B0-AAF5-252F37E59B9C}" destId="{BBFB6E1B-CB8A-4D56-986C-6A1BD6A85AC8}" srcOrd="0" destOrd="0" presId="urn:microsoft.com/office/officeart/2005/8/layout/radial4"/>
    <dgm:cxn modelId="{27666366-F6EF-4CE3-9CD7-C2EDE18D3F43}" type="presParOf" srcId="{AA652CE1-040E-44B0-AAF5-252F37E59B9C}" destId="{FFDA14CA-0F24-47B7-A43D-FECCE0D26F67}" srcOrd="1" destOrd="0" presId="urn:microsoft.com/office/officeart/2005/8/layout/radial4"/>
    <dgm:cxn modelId="{801EAB8E-E647-4FAD-ACDD-48BC4268772E}" type="presParOf" srcId="{AA652CE1-040E-44B0-AAF5-252F37E59B9C}" destId="{107CF199-F751-4CC9-B408-A9476CC9EB16}" srcOrd="2" destOrd="0" presId="urn:microsoft.com/office/officeart/2005/8/layout/radial4"/>
    <dgm:cxn modelId="{7C9BE96C-0D52-4A7C-9E1B-5D1FB6A2FC70}" type="presParOf" srcId="{AA652CE1-040E-44B0-AAF5-252F37E59B9C}" destId="{FD9CD4EA-0E78-4AD6-BBD8-2E47BD6B2DC1}" srcOrd="3" destOrd="0" presId="urn:microsoft.com/office/officeart/2005/8/layout/radial4"/>
    <dgm:cxn modelId="{A0034BD7-B86E-4CE0-8F20-4AD3DE1AFEF7}" type="presParOf" srcId="{AA652CE1-040E-44B0-AAF5-252F37E59B9C}" destId="{F035F207-1DED-4485-BA06-015C1DE2126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7E872A-042F-4D07-9860-E44657FA4C7A}" type="doc">
      <dgm:prSet loTypeId="urn:microsoft.com/office/officeart/2005/8/layout/radial4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A9032A62-E48F-48B4-861D-4DCEE1CC132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IN" sz="2400" b="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Hospital Supply Chain</a:t>
          </a:r>
        </a:p>
        <a:p>
          <a:r>
            <a:rPr lang="en-IN" sz="2400" b="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Disrupted-89.18%</a:t>
          </a:r>
        </a:p>
        <a:p>
          <a:r>
            <a:rPr lang="en-IN" sz="2400" b="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Not Disrupted-10.82%</a:t>
          </a:r>
        </a:p>
      </dgm:t>
    </dgm:pt>
    <dgm:pt modelId="{60FD28F2-E254-48A5-B68A-DF912A8626CB}" type="parTrans" cxnId="{89165203-467C-451E-A976-A4DA474D5101}">
      <dgm:prSet/>
      <dgm:spPr/>
      <dgm:t>
        <a:bodyPr/>
        <a:lstStyle/>
        <a:p>
          <a:endParaRPr lang="en-IN"/>
        </a:p>
      </dgm:t>
    </dgm:pt>
    <dgm:pt modelId="{8FB25B8C-F1D4-46AE-B1EC-CB7485BC4E4A}" type="sibTrans" cxnId="{89165203-467C-451E-A976-A4DA474D5101}">
      <dgm:prSet/>
      <dgm:spPr/>
      <dgm:t>
        <a:bodyPr/>
        <a:lstStyle/>
        <a:p>
          <a:endParaRPr lang="en-IN"/>
        </a:p>
      </dgm:t>
    </dgm:pt>
    <dgm:pt modelId="{E5015734-050C-4D34-8032-95122DD848F0}">
      <dgm:prSet phldrT="[Text]" custT="1"/>
      <dgm:spPr/>
      <dgm:t>
        <a:bodyPr/>
        <a:lstStyle/>
        <a:p>
          <a:r>
            <a:rPr lang="en-IN" sz="2400" dirty="0"/>
            <a:t>Product (Saline) Supply</a:t>
          </a:r>
        </a:p>
      </dgm:t>
    </dgm:pt>
    <dgm:pt modelId="{DA4C2BE2-2C4F-4203-A431-C0BBC4311FA8}" type="parTrans" cxnId="{F2C117C6-41E6-49E7-94C7-03C0EE7BD076}">
      <dgm:prSet/>
      <dgm:spPr/>
      <dgm:t>
        <a:bodyPr/>
        <a:lstStyle/>
        <a:p>
          <a:endParaRPr lang="en-IN"/>
        </a:p>
      </dgm:t>
    </dgm:pt>
    <dgm:pt modelId="{2A47635A-67E7-46AA-9616-6069ECB0F7BD}" type="sibTrans" cxnId="{F2C117C6-41E6-49E7-94C7-03C0EE7BD076}">
      <dgm:prSet/>
      <dgm:spPr/>
      <dgm:t>
        <a:bodyPr/>
        <a:lstStyle/>
        <a:p>
          <a:endParaRPr lang="en-IN"/>
        </a:p>
      </dgm:t>
    </dgm:pt>
    <dgm:pt modelId="{43B89F1A-7F45-4A22-8A1F-EAFF406B68C8}">
      <dgm:prSet phldrT="[Text]" custT="1"/>
      <dgm:spPr/>
      <dgm:t>
        <a:bodyPr/>
        <a:lstStyle/>
        <a:p>
          <a:r>
            <a:rPr lang="en-IN" sz="2400" dirty="0"/>
            <a:t>Demand</a:t>
          </a:r>
        </a:p>
      </dgm:t>
    </dgm:pt>
    <dgm:pt modelId="{DE02C9E8-29AF-4634-B01F-476AA84DC4A5}" type="parTrans" cxnId="{1CBB9CC7-2B01-490B-A5D6-75ED6ECC3CDF}">
      <dgm:prSet/>
      <dgm:spPr/>
      <dgm:t>
        <a:bodyPr/>
        <a:lstStyle/>
        <a:p>
          <a:endParaRPr lang="en-IN"/>
        </a:p>
      </dgm:t>
    </dgm:pt>
    <dgm:pt modelId="{50860CEA-2EEF-44DE-8180-4FF6731EEA90}" type="sibTrans" cxnId="{1CBB9CC7-2B01-490B-A5D6-75ED6ECC3CDF}">
      <dgm:prSet/>
      <dgm:spPr/>
      <dgm:t>
        <a:bodyPr/>
        <a:lstStyle/>
        <a:p>
          <a:endParaRPr lang="en-IN"/>
        </a:p>
      </dgm:t>
    </dgm:pt>
    <dgm:pt modelId="{86D3913F-4F07-4E8E-8B32-05FF823F1744}">
      <dgm:prSet phldrT="[Text]"/>
      <dgm:spPr/>
      <dgm:t>
        <a:bodyPr/>
        <a:lstStyle/>
        <a:p>
          <a:r>
            <a:rPr lang="en-IN" sz="2300" dirty="0"/>
            <a:t>Increase-100%</a:t>
          </a:r>
        </a:p>
      </dgm:t>
    </dgm:pt>
    <dgm:pt modelId="{27EFFACD-1B72-426A-A81C-672DB6CF637B}" type="parTrans" cxnId="{905F50BC-D710-4533-8F20-07512062F8AE}">
      <dgm:prSet/>
      <dgm:spPr/>
      <dgm:t>
        <a:bodyPr/>
        <a:lstStyle/>
        <a:p>
          <a:endParaRPr lang="en-IN"/>
        </a:p>
      </dgm:t>
    </dgm:pt>
    <dgm:pt modelId="{A6510C53-9740-4763-A22B-1CD43364D672}" type="sibTrans" cxnId="{905F50BC-D710-4533-8F20-07512062F8AE}">
      <dgm:prSet/>
      <dgm:spPr/>
      <dgm:t>
        <a:bodyPr/>
        <a:lstStyle/>
        <a:p>
          <a:endParaRPr lang="en-IN"/>
        </a:p>
      </dgm:t>
    </dgm:pt>
    <dgm:pt modelId="{9CAA4920-78F8-44AF-9EAA-C76270C5FB31}">
      <dgm:prSet phldrT="[Text]"/>
      <dgm:spPr/>
      <dgm:t>
        <a:bodyPr/>
        <a:lstStyle/>
        <a:p>
          <a:r>
            <a:rPr lang="en-IN" sz="2300" dirty="0"/>
            <a:t>Shortage-78.4%</a:t>
          </a:r>
        </a:p>
      </dgm:t>
    </dgm:pt>
    <dgm:pt modelId="{4FF6FD77-F3D3-4A4F-A5DB-23F98E640312}" type="parTrans" cxnId="{D49398D5-1DE0-4017-81F7-F6B62F9C0625}">
      <dgm:prSet/>
      <dgm:spPr/>
      <dgm:t>
        <a:bodyPr/>
        <a:lstStyle/>
        <a:p>
          <a:endParaRPr lang="en-IN"/>
        </a:p>
      </dgm:t>
    </dgm:pt>
    <dgm:pt modelId="{B29B63CC-4C1C-4DC3-BC44-CD9D86BB765F}" type="sibTrans" cxnId="{D49398D5-1DE0-4017-81F7-F6B62F9C0625}">
      <dgm:prSet/>
      <dgm:spPr/>
      <dgm:t>
        <a:bodyPr/>
        <a:lstStyle/>
        <a:p>
          <a:endParaRPr lang="en-IN"/>
        </a:p>
      </dgm:t>
    </dgm:pt>
    <dgm:pt modelId="{1BFC3F20-2534-4B8A-874F-640347C80C3C}">
      <dgm:prSet phldrT="[Text]"/>
      <dgm:spPr/>
      <dgm:t>
        <a:bodyPr/>
        <a:lstStyle/>
        <a:p>
          <a:r>
            <a:rPr lang="en-IN" sz="2300" dirty="0"/>
            <a:t>Sufficient-21.6%</a:t>
          </a:r>
        </a:p>
      </dgm:t>
    </dgm:pt>
    <dgm:pt modelId="{8DC9F59A-A54F-462C-9417-312D5A62EEA9}" type="parTrans" cxnId="{34E86FC6-556C-4ECD-88E9-EA875D264C69}">
      <dgm:prSet/>
      <dgm:spPr/>
      <dgm:t>
        <a:bodyPr/>
        <a:lstStyle/>
        <a:p>
          <a:endParaRPr lang="en-IN"/>
        </a:p>
      </dgm:t>
    </dgm:pt>
    <dgm:pt modelId="{6F078854-E71B-4D64-9D0B-55FF8D8A24A2}" type="sibTrans" cxnId="{34E86FC6-556C-4ECD-88E9-EA875D264C69}">
      <dgm:prSet/>
      <dgm:spPr/>
      <dgm:t>
        <a:bodyPr/>
        <a:lstStyle/>
        <a:p>
          <a:endParaRPr lang="en-IN"/>
        </a:p>
      </dgm:t>
    </dgm:pt>
    <dgm:pt modelId="{F3BBD7D3-4230-491C-B9C0-F4C3D8647AC3}">
      <dgm:prSet phldrT="[Text]"/>
      <dgm:spPr/>
      <dgm:t>
        <a:bodyPr/>
        <a:lstStyle/>
        <a:p>
          <a:r>
            <a:rPr lang="en-IN" sz="2300" dirty="0"/>
            <a:t>Normal-0%</a:t>
          </a:r>
        </a:p>
      </dgm:t>
    </dgm:pt>
    <dgm:pt modelId="{7C573E19-E003-4935-8F5C-A128A3BCC80B}" type="parTrans" cxnId="{94632E61-E284-4DB0-B15B-D36B7D123A42}">
      <dgm:prSet/>
      <dgm:spPr/>
      <dgm:t>
        <a:bodyPr/>
        <a:lstStyle/>
        <a:p>
          <a:endParaRPr lang="en-IN"/>
        </a:p>
      </dgm:t>
    </dgm:pt>
    <dgm:pt modelId="{873EDD67-2DEC-44FB-A899-60BF46E34CB3}" type="sibTrans" cxnId="{94632E61-E284-4DB0-B15B-D36B7D123A42}">
      <dgm:prSet/>
      <dgm:spPr/>
      <dgm:t>
        <a:bodyPr/>
        <a:lstStyle/>
        <a:p>
          <a:endParaRPr lang="en-IN"/>
        </a:p>
      </dgm:t>
    </dgm:pt>
    <dgm:pt modelId="{AA652CE1-040E-44B0-AAF5-252F37E59B9C}" type="pres">
      <dgm:prSet presAssocID="{387E872A-042F-4D07-9860-E44657FA4C7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BFB6E1B-CB8A-4D56-986C-6A1BD6A85AC8}" type="pres">
      <dgm:prSet presAssocID="{A9032A62-E48F-48B4-861D-4DCEE1CC132C}" presName="centerShape" presStyleLbl="node0" presStyleIdx="0" presStyleCnt="1" custScaleX="115755" custScaleY="119918"/>
      <dgm:spPr/>
    </dgm:pt>
    <dgm:pt modelId="{FFDA14CA-0F24-47B7-A43D-FECCE0D26F67}" type="pres">
      <dgm:prSet presAssocID="{DA4C2BE2-2C4F-4203-A431-C0BBC4311FA8}" presName="parTrans" presStyleLbl="bgSibTrans2D1" presStyleIdx="0" presStyleCnt="2"/>
      <dgm:spPr/>
    </dgm:pt>
    <dgm:pt modelId="{107CF199-F751-4CC9-B408-A9476CC9EB16}" type="pres">
      <dgm:prSet presAssocID="{E5015734-050C-4D34-8032-95122DD848F0}" presName="node" presStyleLbl="node1" presStyleIdx="0" presStyleCnt="2">
        <dgm:presLayoutVars>
          <dgm:bulletEnabled val="1"/>
        </dgm:presLayoutVars>
      </dgm:prSet>
      <dgm:spPr/>
    </dgm:pt>
    <dgm:pt modelId="{FD9CD4EA-0E78-4AD6-BBD8-2E47BD6B2DC1}" type="pres">
      <dgm:prSet presAssocID="{DE02C9E8-29AF-4634-B01F-476AA84DC4A5}" presName="parTrans" presStyleLbl="bgSibTrans2D1" presStyleIdx="1" presStyleCnt="2"/>
      <dgm:spPr/>
    </dgm:pt>
    <dgm:pt modelId="{F035F207-1DED-4485-BA06-015C1DE21266}" type="pres">
      <dgm:prSet presAssocID="{43B89F1A-7F45-4A22-8A1F-EAFF406B68C8}" presName="node" presStyleLbl="node1" presStyleIdx="1" presStyleCnt="2">
        <dgm:presLayoutVars>
          <dgm:bulletEnabled val="1"/>
        </dgm:presLayoutVars>
      </dgm:prSet>
      <dgm:spPr/>
    </dgm:pt>
  </dgm:ptLst>
  <dgm:cxnLst>
    <dgm:cxn modelId="{89165203-467C-451E-A976-A4DA474D5101}" srcId="{387E872A-042F-4D07-9860-E44657FA4C7A}" destId="{A9032A62-E48F-48B4-861D-4DCEE1CC132C}" srcOrd="0" destOrd="0" parTransId="{60FD28F2-E254-48A5-B68A-DF912A8626CB}" sibTransId="{8FB25B8C-F1D4-46AE-B1EC-CB7485BC4E4A}"/>
    <dgm:cxn modelId="{9E9C9F07-6602-446A-9031-35DA44016A32}" type="presOf" srcId="{1BFC3F20-2534-4B8A-874F-640347C80C3C}" destId="{107CF199-F751-4CC9-B408-A9476CC9EB16}" srcOrd="0" destOrd="2" presId="urn:microsoft.com/office/officeart/2005/8/layout/radial4"/>
    <dgm:cxn modelId="{7DCE140D-2464-4BEC-A820-05873814EC4F}" type="presOf" srcId="{DA4C2BE2-2C4F-4203-A431-C0BBC4311FA8}" destId="{FFDA14CA-0F24-47B7-A43D-FECCE0D26F67}" srcOrd="0" destOrd="0" presId="urn:microsoft.com/office/officeart/2005/8/layout/radial4"/>
    <dgm:cxn modelId="{6F6B0714-8618-4AA3-BC95-C52B0FE9BDF6}" type="presOf" srcId="{DE02C9E8-29AF-4634-B01F-476AA84DC4A5}" destId="{FD9CD4EA-0E78-4AD6-BBD8-2E47BD6B2DC1}" srcOrd="0" destOrd="0" presId="urn:microsoft.com/office/officeart/2005/8/layout/radial4"/>
    <dgm:cxn modelId="{6187571E-B648-49C3-B693-E4A476C6665F}" type="presOf" srcId="{F3BBD7D3-4230-491C-B9C0-F4C3D8647AC3}" destId="{F035F207-1DED-4485-BA06-015C1DE21266}" srcOrd="0" destOrd="2" presId="urn:microsoft.com/office/officeart/2005/8/layout/radial4"/>
    <dgm:cxn modelId="{36F1BD32-61AC-496B-AC9A-282639C27397}" type="presOf" srcId="{A9032A62-E48F-48B4-861D-4DCEE1CC132C}" destId="{BBFB6E1B-CB8A-4D56-986C-6A1BD6A85AC8}" srcOrd="0" destOrd="0" presId="urn:microsoft.com/office/officeart/2005/8/layout/radial4"/>
    <dgm:cxn modelId="{B4E12A3A-5775-421B-BD33-ECEC17D7C533}" type="presOf" srcId="{E5015734-050C-4D34-8032-95122DD848F0}" destId="{107CF199-F751-4CC9-B408-A9476CC9EB16}" srcOrd="0" destOrd="0" presId="urn:microsoft.com/office/officeart/2005/8/layout/radial4"/>
    <dgm:cxn modelId="{8365F75E-CDCA-44F7-8C6A-E4129827B6A3}" type="presOf" srcId="{86D3913F-4F07-4E8E-8B32-05FF823F1744}" destId="{F035F207-1DED-4485-BA06-015C1DE21266}" srcOrd="0" destOrd="1" presId="urn:microsoft.com/office/officeart/2005/8/layout/radial4"/>
    <dgm:cxn modelId="{94632E61-E284-4DB0-B15B-D36B7D123A42}" srcId="{43B89F1A-7F45-4A22-8A1F-EAFF406B68C8}" destId="{F3BBD7D3-4230-491C-B9C0-F4C3D8647AC3}" srcOrd="1" destOrd="0" parTransId="{7C573E19-E003-4935-8F5C-A128A3BCC80B}" sibTransId="{873EDD67-2DEC-44FB-A899-60BF46E34CB3}"/>
    <dgm:cxn modelId="{905F50BC-D710-4533-8F20-07512062F8AE}" srcId="{43B89F1A-7F45-4A22-8A1F-EAFF406B68C8}" destId="{86D3913F-4F07-4E8E-8B32-05FF823F1744}" srcOrd="0" destOrd="0" parTransId="{27EFFACD-1B72-426A-A81C-672DB6CF637B}" sibTransId="{A6510C53-9740-4763-A22B-1CD43364D672}"/>
    <dgm:cxn modelId="{F2C117C6-41E6-49E7-94C7-03C0EE7BD076}" srcId="{A9032A62-E48F-48B4-861D-4DCEE1CC132C}" destId="{E5015734-050C-4D34-8032-95122DD848F0}" srcOrd="0" destOrd="0" parTransId="{DA4C2BE2-2C4F-4203-A431-C0BBC4311FA8}" sibTransId="{2A47635A-67E7-46AA-9616-6069ECB0F7BD}"/>
    <dgm:cxn modelId="{34E86FC6-556C-4ECD-88E9-EA875D264C69}" srcId="{E5015734-050C-4D34-8032-95122DD848F0}" destId="{1BFC3F20-2534-4B8A-874F-640347C80C3C}" srcOrd="1" destOrd="0" parTransId="{8DC9F59A-A54F-462C-9417-312D5A62EEA9}" sibTransId="{6F078854-E71B-4D64-9D0B-55FF8D8A24A2}"/>
    <dgm:cxn modelId="{1CBB9CC7-2B01-490B-A5D6-75ED6ECC3CDF}" srcId="{A9032A62-E48F-48B4-861D-4DCEE1CC132C}" destId="{43B89F1A-7F45-4A22-8A1F-EAFF406B68C8}" srcOrd="1" destOrd="0" parTransId="{DE02C9E8-29AF-4634-B01F-476AA84DC4A5}" sibTransId="{50860CEA-2EEF-44DE-8180-4FF6731EEA90}"/>
    <dgm:cxn modelId="{D49398D5-1DE0-4017-81F7-F6B62F9C0625}" srcId="{E5015734-050C-4D34-8032-95122DD848F0}" destId="{9CAA4920-78F8-44AF-9EAA-C76270C5FB31}" srcOrd="0" destOrd="0" parTransId="{4FF6FD77-F3D3-4A4F-A5DB-23F98E640312}" sibTransId="{B29B63CC-4C1C-4DC3-BC44-CD9D86BB765F}"/>
    <dgm:cxn modelId="{3D670CDA-2D45-459D-8E75-45A91329E15C}" type="presOf" srcId="{9CAA4920-78F8-44AF-9EAA-C76270C5FB31}" destId="{107CF199-F751-4CC9-B408-A9476CC9EB16}" srcOrd="0" destOrd="1" presId="urn:microsoft.com/office/officeart/2005/8/layout/radial4"/>
    <dgm:cxn modelId="{EA68A1DD-F359-48FC-967F-A167A447F1C1}" type="presOf" srcId="{43B89F1A-7F45-4A22-8A1F-EAFF406B68C8}" destId="{F035F207-1DED-4485-BA06-015C1DE21266}" srcOrd="0" destOrd="0" presId="urn:microsoft.com/office/officeart/2005/8/layout/radial4"/>
    <dgm:cxn modelId="{C25795E0-ED62-4A9C-A879-29866FFB4394}" type="presOf" srcId="{387E872A-042F-4D07-9860-E44657FA4C7A}" destId="{AA652CE1-040E-44B0-AAF5-252F37E59B9C}" srcOrd="0" destOrd="0" presId="urn:microsoft.com/office/officeart/2005/8/layout/radial4"/>
    <dgm:cxn modelId="{7F1CCDBE-A3BB-4095-9B8A-B119B1F950A6}" type="presParOf" srcId="{AA652CE1-040E-44B0-AAF5-252F37E59B9C}" destId="{BBFB6E1B-CB8A-4D56-986C-6A1BD6A85AC8}" srcOrd="0" destOrd="0" presId="urn:microsoft.com/office/officeart/2005/8/layout/radial4"/>
    <dgm:cxn modelId="{27666366-F6EF-4CE3-9CD7-C2EDE18D3F43}" type="presParOf" srcId="{AA652CE1-040E-44B0-AAF5-252F37E59B9C}" destId="{FFDA14CA-0F24-47B7-A43D-FECCE0D26F67}" srcOrd="1" destOrd="0" presId="urn:microsoft.com/office/officeart/2005/8/layout/radial4"/>
    <dgm:cxn modelId="{801EAB8E-E647-4FAD-ACDD-48BC4268772E}" type="presParOf" srcId="{AA652CE1-040E-44B0-AAF5-252F37E59B9C}" destId="{107CF199-F751-4CC9-B408-A9476CC9EB16}" srcOrd="2" destOrd="0" presId="urn:microsoft.com/office/officeart/2005/8/layout/radial4"/>
    <dgm:cxn modelId="{7C9BE96C-0D52-4A7C-9E1B-5D1FB6A2FC70}" type="presParOf" srcId="{AA652CE1-040E-44B0-AAF5-252F37E59B9C}" destId="{FD9CD4EA-0E78-4AD6-BBD8-2E47BD6B2DC1}" srcOrd="3" destOrd="0" presId="urn:microsoft.com/office/officeart/2005/8/layout/radial4"/>
    <dgm:cxn modelId="{A0034BD7-B86E-4CE0-8F20-4AD3DE1AFEF7}" type="presParOf" srcId="{AA652CE1-040E-44B0-AAF5-252F37E59B9C}" destId="{F035F207-1DED-4485-BA06-015C1DE2126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5AD85-AC97-4694-926C-9DBB6A870BD3}">
      <dsp:nvSpPr>
        <dsp:cNvPr id="0" name=""/>
        <dsp:cNvSpPr/>
      </dsp:nvSpPr>
      <dsp:spPr>
        <a:xfrm>
          <a:off x="1449749" y="1716643"/>
          <a:ext cx="1836787" cy="15649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</a:t>
          </a:r>
        </a:p>
      </dsp:txBody>
      <dsp:txXfrm>
        <a:off x="1718740" y="1945832"/>
        <a:ext cx="1298805" cy="1106621"/>
      </dsp:txXfrm>
    </dsp:sp>
    <dsp:sp modelId="{3D70D651-3A95-4E03-AEA3-F10F41CFD54E}">
      <dsp:nvSpPr>
        <dsp:cNvPr id="0" name=""/>
        <dsp:cNvSpPr/>
      </dsp:nvSpPr>
      <dsp:spPr>
        <a:xfrm rot="16153026">
          <a:off x="2265365" y="1598434"/>
          <a:ext cx="18168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181689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351668" y="1621317"/>
        <a:ext cx="9084" cy="9084"/>
      </dsp:txXfrm>
    </dsp:sp>
    <dsp:sp modelId="{0CBCA572-DCC7-4722-9822-23875DC9CCFD}">
      <dsp:nvSpPr>
        <dsp:cNvPr id="0" name=""/>
        <dsp:cNvSpPr/>
      </dsp:nvSpPr>
      <dsp:spPr>
        <a:xfrm>
          <a:off x="1471840" y="30785"/>
          <a:ext cx="1745703" cy="15042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Demand fluctuation</a:t>
          </a:r>
        </a:p>
      </dsp:txBody>
      <dsp:txXfrm>
        <a:off x="1727492" y="251083"/>
        <a:ext cx="1234399" cy="1063694"/>
      </dsp:txXfrm>
    </dsp:sp>
    <dsp:sp modelId="{36DAB39D-123E-4E24-8FDE-518B2D0F6026}">
      <dsp:nvSpPr>
        <dsp:cNvPr id="0" name=""/>
        <dsp:cNvSpPr/>
      </dsp:nvSpPr>
      <dsp:spPr>
        <a:xfrm rot="2163527">
          <a:off x="3045910" y="3042813"/>
          <a:ext cx="213172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13172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47167" y="3064909"/>
        <a:ext cx="10658" cy="10658"/>
      </dsp:txXfrm>
    </dsp:sp>
    <dsp:sp modelId="{BDA9D9E6-D4D6-4E1C-AD5C-34EC4E80616D}">
      <dsp:nvSpPr>
        <dsp:cNvPr id="0" name=""/>
        <dsp:cNvSpPr/>
      </dsp:nvSpPr>
      <dsp:spPr>
        <a:xfrm>
          <a:off x="3048384" y="2879348"/>
          <a:ext cx="1630534" cy="14173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failures</a:t>
          </a:r>
        </a:p>
      </dsp:txBody>
      <dsp:txXfrm>
        <a:off x="3287170" y="3086919"/>
        <a:ext cx="1152962" cy="1002239"/>
      </dsp:txXfrm>
    </dsp:sp>
    <dsp:sp modelId="{0EC1127A-CDD0-487A-8F07-ABE4653C3EE5}">
      <dsp:nvSpPr>
        <dsp:cNvPr id="0" name=""/>
        <dsp:cNvSpPr/>
      </dsp:nvSpPr>
      <dsp:spPr>
        <a:xfrm rot="8813400">
          <a:off x="1426768" y="3010361"/>
          <a:ext cx="230825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30825" y="27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536410" y="3032016"/>
        <a:ext cx="11541" cy="11541"/>
      </dsp:txXfrm>
    </dsp:sp>
    <dsp:sp modelId="{76151A9C-7B65-4B87-A10E-F81F66FA06BE}">
      <dsp:nvSpPr>
        <dsp:cNvPr id="0" name=""/>
        <dsp:cNvSpPr/>
      </dsp:nvSpPr>
      <dsp:spPr>
        <a:xfrm>
          <a:off x="-141838" y="2817007"/>
          <a:ext cx="1776106" cy="14797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cap="none" spc="0" dirty="0">
              <a:ln w="0"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Equipment breakdown</a:t>
          </a:r>
        </a:p>
      </dsp:txBody>
      <dsp:txXfrm>
        <a:off x="118267" y="3033707"/>
        <a:ext cx="1255896" cy="1046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D0517-28BF-4720-BB65-EC841479B417}">
      <dsp:nvSpPr>
        <dsp:cNvPr id="0" name=""/>
        <dsp:cNvSpPr/>
      </dsp:nvSpPr>
      <dsp:spPr>
        <a:xfrm>
          <a:off x="2047946" y="1669489"/>
          <a:ext cx="1798630" cy="18444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Disruptive</a:t>
          </a:r>
          <a:r>
            <a:rPr lang="en-IN" sz="1500" kern="1200" dirty="0"/>
            <a:t> </a:t>
          </a:r>
        </a:p>
      </dsp:txBody>
      <dsp:txXfrm>
        <a:off x="2311349" y="1939604"/>
        <a:ext cx="1271824" cy="1304232"/>
      </dsp:txXfrm>
    </dsp:sp>
    <dsp:sp modelId="{F533DFAF-49D5-43C5-860B-41050A7AB150}">
      <dsp:nvSpPr>
        <dsp:cNvPr id="0" name=""/>
        <dsp:cNvSpPr/>
      </dsp:nvSpPr>
      <dsp:spPr>
        <a:xfrm rot="16251471">
          <a:off x="2851659" y="1536933"/>
          <a:ext cx="222144" cy="43209"/>
        </a:xfrm>
        <a:custGeom>
          <a:avLst/>
          <a:gdLst/>
          <a:ahLst/>
          <a:cxnLst/>
          <a:rect l="0" t="0" r="0" b="0"/>
          <a:pathLst>
            <a:path>
              <a:moveTo>
                <a:pt x="0" y="21604"/>
              </a:moveTo>
              <a:lnTo>
                <a:pt x="222144" y="21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57178" y="1552984"/>
        <a:ext cx="11107" cy="11107"/>
      </dsp:txXfrm>
    </dsp:sp>
    <dsp:sp modelId="{E2BBA603-C473-4C78-B9C3-748CB6708B75}">
      <dsp:nvSpPr>
        <dsp:cNvPr id="0" name=""/>
        <dsp:cNvSpPr/>
      </dsp:nvSpPr>
      <dsp:spPr>
        <a:xfrm>
          <a:off x="2269533" y="0"/>
          <a:ext cx="1411394" cy="14475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Political protest</a:t>
          </a:r>
        </a:p>
      </dsp:txBody>
      <dsp:txXfrm>
        <a:off x="2476227" y="211991"/>
        <a:ext cx="998006" cy="1023581"/>
      </dsp:txXfrm>
    </dsp:sp>
    <dsp:sp modelId="{06EC9847-3123-4086-9EBB-A1FC8874AEF1}">
      <dsp:nvSpPr>
        <dsp:cNvPr id="0" name=""/>
        <dsp:cNvSpPr/>
      </dsp:nvSpPr>
      <dsp:spPr>
        <a:xfrm rot="1800000">
          <a:off x="3716496" y="3076364"/>
          <a:ext cx="215229" cy="43209"/>
        </a:xfrm>
        <a:custGeom>
          <a:avLst/>
          <a:gdLst/>
          <a:ahLst/>
          <a:cxnLst/>
          <a:rect l="0" t="0" r="0" b="0"/>
          <a:pathLst>
            <a:path>
              <a:moveTo>
                <a:pt x="0" y="21604"/>
              </a:moveTo>
              <a:lnTo>
                <a:pt x="215229" y="21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18730" y="3092588"/>
        <a:ext cx="10761" cy="10761"/>
      </dsp:txXfrm>
    </dsp:sp>
    <dsp:sp modelId="{867778C2-9AE0-403B-AD72-78420849F38D}">
      <dsp:nvSpPr>
        <dsp:cNvPr id="0" name=""/>
        <dsp:cNvSpPr/>
      </dsp:nvSpPr>
      <dsp:spPr>
        <a:xfrm>
          <a:off x="3814934" y="2785426"/>
          <a:ext cx="1497824" cy="14792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Natural disasters</a:t>
          </a:r>
        </a:p>
      </dsp:txBody>
      <dsp:txXfrm>
        <a:off x="4034285" y="3002058"/>
        <a:ext cx="1059122" cy="1045995"/>
      </dsp:txXfrm>
    </dsp:sp>
    <dsp:sp modelId="{B6CA6369-3033-487F-8309-C70C217ED065}">
      <dsp:nvSpPr>
        <dsp:cNvPr id="0" name=""/>
        <dsp:cNvSpPr/>
      </dsp:nvSpPr>
      <dsp:spPr>
        <a:xfrm rot="9000000">
          <a:off x="1892806" y="3095119"/>
          <a:ext cx="290245" cy="43209"/>
        </a:xfrm>
        <a:custGeom>
          <a:avLst/>
          <a:gdLst/>
          <a:ahLst/>
          <a:cxnLst/>
          <a:rect l="0" t="0" r="0" b="0"/>
          <a:pathLst>
            <a:path>
              <a:moveTo>
                <a:pt x="0" y="21604"/>
              </a:moveTo>
              <a:lnTo>
                <a:pt x="290245" y="21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030672" y="3109467"/>
        <a:ext cx="14512" cy="14512"/>
      </dsp:txXfrm>
    </dsp:sp>
    <dsp:sp modelId="{413C715A-E45C-492C-8143-FAC4BD793DCD}">
      <dsp:nvSpPr>
        <dsp:cNvPr id="0" name=""/>
        <dsp:cNvSpPr/>
      </dsp:nvSpPr>
      <dsp:spPr>
        <a:xfrm>
          <a:off x="659133" y="2853514"/>
          <a:ext cx="1343084" cy="13430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Cyber crime</a:t>
          </a:r>
        </a:p>
      </dsp:txBody>
      <dsp:txXfrm>
        <a:off x="855823" y="3050204"/>
        <a:ext cx="949704" cy="949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4154D-EA17-4C10-B37D-2C148FC646E9}">
      <dsp:nvSpPr>
        <dsp:cNvPr id="0" name=""/>
        <dsp:cNvSpPr/>
      </dsp:nvSpPr>
      <dsp:spPr>
        <a:xfrm>
          <a:off x="0" y="2995"/>
          <a:ext cx="10058399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A0DE1-9306-412D-9159-E143D0726AFF}">
      <dsp:nvSpPr>
        <dsp:cNvPr id="0" name=""/>
        <dsp:cNvSpPr/>
      </dsp:nvSpPr>
      <dsp:spPr>
        <a:xfrm>
          <a:off x="0" y="2995"/>
          <a:ext cx="2011679" cy="612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Main Risk Factors</a:t>
          </a:r>
          <a:endParaRPr lang="en-IN" sz="4100" b="1" kern="1200" dirty="0"/>
        </a:p>
      </dsp:txBody>
      <dsp:txXfrm>
        <a:off x="0" y="2995"/>
        <a:ext cx="2011679" cy="6129765"/>
      </dsp:txXfrm>
    </dsp:sp>
    <dsp:sp modelId="{3F087545-0279-4465-A751-96F2005A9836}">
      <dsp:nvSpPr>
        <dsp:cNvPr id="0" name=""/>
        <dsp:cNvSpPr/>
      </dsp:nvSpPr>
      <dsp:spPr>
        <a:xfrm>
          <a:off x="2162555" y="44374"/>
          <a:ext cx="7895843" cy="82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Category V Hurricane</a:t>
          </a:r>
          <a:endParaRPr lang="en-IN" sz="2800" kern="1200" dirty="0"/>
        </a:p>
      </dsp:txBody>
      <dsp:txXfrm>
        <a:off x="2162555" y="44374"/>
        <a:ext cx="7895843" cy="827578"/>
      </dsp:txXfrm>
    </dsp:sp>
    <dsp:sp modelId="{4B73129B-F028-4ACB-A736-AF1DE9491E53}">
      <dsp:nvSpPr>
        <dsp:cNvPr id="0" name=""/>
        <dsp:cNvSpPr/>
      </dsp:nvSpPr>
      <dsp:spPr>
        <a:xfrm>
          <a:off x="2011679" y="871953"/>
          <a:ext cx="80467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49C9A-D312-4473-A9D1-094E3721C258}">
      <dsp:nvSpPr>
        <dsp:cNvPr id="0" name=""/>
        <dsp:cNvSpPr/>
      </dsp:nvSpPr>
      <dsp:spPr>
        <a:xfrm>
          <a:off x="2162555" y="913331"/>
          <a:ext cx="7895843" cy="82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Factory Building damage</a:t>
          </a:r>
        </a:p>
      </dsp:txBody>
      <dsp:txXfrm>
        <a:off x="2162555" y="913331"/>
        <a:ext cx="7895843" cy="827578"/>
      </dsp:txXfrm>
    </dsp:sp>
    <dsp:sp modelId="{742C8686-E1FC-4FA0-9BED-261A2E6D4342}">
      <dsp:nvSpPr>
        <dsp:cNvPr id="0" name=""/>
        <dsp:cNvSpPr/>
      </dsp:nvSpPr>
      <dsp:spPr>
        <a:xfrm>
          <a:off x="2011679" y="1740910"/>
          <a:ext cx="80467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7DB98-E031-4B1D-8E81-8D5710C355FC}">
      <dsp:nvSpPr>
        <dsp:cNvPr id="0" name=""/>
        <dsp:cNvSpPr/>
      </dsp:nvSpPr>
      <dsp:spPr>
        <a:xfrm>
          <a:off x="2162555" y="1782288"/>
          <a:ext cx="7895843" cy="82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Employees’ houses damage</a:t>
          </a:r>
        </a:p>
      </dsp:txBody>
      <dsp:txXfrm>
        <a:off x="2162555" y="1782288"/>
        <a:ext cx="7895843" cy="827578"/>
      </dsp:txXfrm>
    </dsp:sp>
    <dsp:sp modelId="{AC706E17-6524-42AD-9030-2C20C6C10A2B}">
      <dsp:nvSpPr>
        <dsp:cNvPr id="0" name=""/>
        <dsp:cNvSpPr/>
      </dsp:nvSpPr>
      <dsp:spPr>
        <a:xfrm>
          <a:off x="2011679" y="2609867"/>
          <a:ext cx="80467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E0C02-4D00-438E-BAF2-05A9CC3B82EA}">
      <dsp:nvSpPr>
        <dsp:cNvPr id="0" name=""/>
        <dsp:cNvSpPr/>
      </dsp:nvSpPr>
      <dsp:spPr>
        <a:xfrm>
          <a:off x="2162555" y="2651246"/>
          <a:ext cx="7895843" cy="82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Utilities company limitation and Electric grid resilience</a:t>
          </a:r>
        </a:p>
      </dsp:txBody>
      <dsp:txXfrm>
        <a:off x="2162555" y="2651246"/>
        <a:ext cx="7895843" cy="827578"/>
      </dsp:txXfrm>
    </dsp:sp>
    <dsp:sp modelId="{A600224F-CA5A-48DD-A1C6-C5CFCD8C4257}">
      <dsp:nvSpPr>
        <dsp:cNvPr id="0" name=""/>
        <dsp:cNvSpPr/>
      </dsp:nvSpPr>
      <dsp:spPr>
        <a:xfrm>
          <a:off x="2011679" y="3478824"/>
          <a:ext cx="80467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37C7C-E38B-4F1E-824A-DBFEDD72366F}">
      <dsp:nvSpPr>
        <dsp:cNvPr id="0" name=""/>
        <dsp:cNvSpPr/>
      </dsp:nvSpPr>
      <dsp:spPr>
        <a:xfrm>
          <a:off x="2162555" y="3520203"/>
          <a:ext cx="7895843" cy="82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Major Part supplier</a:t>
          </a:r>
        </a:p>
      </dsp:txBody>
      <dsp:txXfrm>
        <a:off x="2162555" y="3520203"/>
        <a:ext cx="7895843" cy="827578"/>
      </dsp:txXfrm>
    </dsp:sp>
    <dsp:sp modelId="{A41AE1AE-5E9C-4023-A9D8-86AE455B17E1}">
      <dsp:nvSpPr>
        <dsp:cNvPr id="0" name=""/>
        <dsp:cNvSpPr/>
      </dsp:nvSpPr>
      <dsp:spPr>
        <a:xfrm>
          <a:off x="2011679" y="4347781"/>
          <a:ext cx="80467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11C73-E5FF-461E-AD02-009B12402A44}">
      <dsp:nvSpPr>
        <dsp:cNvPr id="0" name=""/>
        <dsp:cNvSpPr/>
      </dsp:nvSpPr>
      <dsp:spPr>
        <a:xfrm>
          <a:off x="2162555" y="4389160"/>
          <a:ext cx="7895843" cy="82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supplier</a:t>
          </a:r>
        </a:p>
      </dsp:txBody>
      <dsp:txXfrm>
        <a:off x="2162555" y="4389160"/>
        <a:ext cx="7895843" cy="827578"/>
      </dsp:txXfrm>
    </dsp:sp>
    <dsp:sp modelId="{3A4BB064-C681-4F22-B9DE-5FCF6382AAF6}">
      <dsp:nvSpPr>
        <dsp:cNvPr id="0" name=""/>
        <dsp:cNvSpPr/>
      </dsp:nvSpPr>
      <dsp:spPr>
        <a:xfrm>
          <a:off x="2011679" y="5216738"/>
          <a:ext cx="80467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3A24F-FE9A-42D9-835C-C58538F80B68}">
      <dsp:nvSpPr>
        <dsp:cNvPr id="0" name=""/>
        <dsp:cNvSpPr/>
      </dsp:nvSpPr>
      <dsp:spPr>
        <a:xfrm>
          <a:off x="2162555" y="5258117"/>
          <a:ext cx="7895843" cy="82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Influenza Outbreak after hurricane</a:t>
          </a:r>
        </a:p>
      </dsp:txBody>
      <dsp:txXfrm>
        <a:off x="2162555" y="5258117"/>
        <a:ext cx="7895843" cy="827578"/>
      </dsp:txXfrm>
    </dsp:sp>
    <dsp:sp modelId="{87FCC07A-009D-47C0-BB55-4F68CD18C25D}">
      <dsp:nvSpPr>
        <dsp:cNvPr id="0" name=""/>
        <dsp:cNvSpPr/>
      </dsp:nvSpPr>
      <dsp:spPr>
        <a:xfrm>
          <a:off x="2011679" y="6085695"/>
          <a:ext cx="80467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3D96-4171-4A0B-B5D6-4FE3ADD33322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2B5B3-5498-4EE2-9302-93A1D93E6B0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C23A4-63F3-48F7-91DA-94149CC5B2EF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 in product demand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2800" y="3255669"/>
        <a:ext cx="3600000" cy="720000"/>
      </dsp:txXfrm>
    </dsp:sp>
    <dsp:sp modelId="{6F72CD4A-636F-44C8-BCE2-A3730F66A6A7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6555-CD0C-4F80-A09F-2F51771FA884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131F1-5BD8-4AB5-A6C1-20053BD8F3C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supply state </a:t>
          </a:r>
          <a:endParaRPr lang="en-US" sz="2700" kern="1200" dirty="0">
            <a:solidFill>
              <a:schemeClr val="bg2">
                <a:lumMod val="2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2800" y="3255669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E0F48-9798-403B-A608-226B28B4F54C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Increase in demand</a:t>
          </a:r>
        </a:p>
      </dsp:txBody>
      <dsp:txXfrm>
        <a:off x="59399" y="924668"/>
        <a:ext cx="10396802" cy="1098002"/>
      </dsp:txXfrm>
    </dsp:sp>
    <dsp:sp modelId="{80A19A35-85E7-4A57-A2C1-4050B4EDDF04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Reduced supply</a:t>
          </a:r>
          <a:endParaRPr lang="en-US" sz="4000" kern="1200"/>
        </a:p>
      </dsp:txBody>
      <dsp:txXfrm>
        <a:off x="59399" y="2328668"/>
        <a:ext cx="103968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6E1B-CB8A-4D56-986C-6A1BD6A85AC8}">
      <dsp:nvSpPr>
        <dsp:cNvPr id="0" name=""/>
        <dsp:cNvSpPr/>
      </dsp:nvSpPr>
      <dsp:spPr>
        <a:xfrm>
          <a:off x="3614535" y="1626915"/>
          <a:ext cx="3286529" cy="3404726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Hospital Supply Chain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Disrupted-65.8%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Not Disrupted-34.2%</a:t>
          </a:r>
        </a:p>
      </dsp:txBody>
      <dsp:txXfrm>
        <a:off x="4095836" y="2125526"/>
        <a:ext cx="2323927" cy="2407504"/>
      </dsp:txXfrm>
    </dsp:sp>
    <dsp:sp modelId="{FFDA14CA-0F24-47B7-A43D-FECCE0D26F67}">
      <dsp:nvSpPr>
        <dsp:cNvPr id="0" name=""/>
        <dsp:cNvSpPr/>
      </dsp:nvSpPr>
      <dsp:spPr>
        <a:xfrm rot="12900000">
          <a:off x="1629670" y="1213259"/>
          <a:ext cx="2367903" cy="809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CF199-F751-4CC9-B408-A9476CC9EB16}">
      <dsp:nvSpPr>
        <dsp:cNvPr id="0" name=""/>
        <dsp:cNvSpPr/>
      </dsp:nvSpPr>
      <dsp:spPr>
        <a:xfrm>
          <a:off x="495160" y="-140139"/>
          <a:ext cx="2697251" cy="2157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 (Saline) Supply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Shortage-34.66%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Sufficient-65.34%</a:t>
          </a:r>
        </a:p>
      </dsp:txBody>
      <dsp:txXfrm>
        <a:off x="558360" y="-76939"/>
        <a:ext cx="2570851" cy="2031401"/>
      </dsp:txXfrm>
    </dsp:sp>
    <dsp:sp modelId="{FD9CD4EA-0E78-4AD6-BBD8-2E47BD6B2DC1}">
      <dsp:nvSpPr>
        <dsp:cNvPr id="0" name=""/>
        <dsp:cNvSpPr/>
      </dsp:nvSpPr>
      <dsp:spPr>
        <a:xfrm rot="19500000">
          <a:off x="6518025" y="1213259"/>
          <a:ext cx="2367903" cy="809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5F207-1DED-4485-BA06-015C1DE21266}">
      <dsp:nvSpPr>
        <dsp:cNvPr id="0" name=""/>
        <dsp:cNvSpPr/>
      </dsp:nvSpPr>
      <dsp:spPr>
        <a:xfrm>
          <a:off x="7323188" y="-140139"/>
          <a:ext cx="2697251" cy="2157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Demand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Increase-30.4%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Normal-69.6%</a:t>
          </a:r>
        </a:p>
      </dsp:txBody>
      <dsp:txXfrm>
        <a:off x="7386388" y="-76939"/>
        <a:ext cx="2570851" cy="2031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6E1B-CB8A-4D56-986C-6A1BD6A85AC8}">
      <dsp:nvSpPr>
        <dsp:cNvPr id="0" name=""/>
        <dsp:cNvSpPr/>
      </dsp:nvSpPr>
      <dsp:spPr>
        <a:xfrm>
          <a:off x="3614535" y="1626915"/>
          <a:ext cx="3286529" cy="3404726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Hospital Supply Chain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Disrupted-89.18%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rPr>
            <a:t>Not Disrupted-10.82%</a:t>
          </a:r>
        </a:p>
      </dsp:txBody>
      <dsp:txXfrm>
        <a:off x="4095836" y="2125526"/>
        <a:ext cx="2323927" cy="2407504"/>
      </dsp:txXfrm>
    </dsp:sp>
    <dsp:sp modelId="{FFDA14CA-0F24-47B7-A43D-FECCE0D26F67}">
      <dsp:nvSpPr>
        <dsp:cNvPr id="0" name=""/>
        <dsp:cNvSpPr/>
      </dsp:nvSpPr>
      <dsp:spPr>
        <a:xfrm rot="12900000">
          <a:off x="1629670" y="1213259"/>
          <a:ext cx="2367903" cy="809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CF199-F751-4CC9-B408-A9476CC9EB16}">
      <dsp:nvSpPr>
        <dsp:cNvPr id="0" name=""/>
        <dsp:cNvSpPr/>
      </dsp:nvSpPr>
      <dsp:spPr>
        <a:xfrm>
          <a:off x="495160" y="-140139"/>
          <a:ext cx="2697251" cy="2157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 (Saline) Supply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Shortage-78.4%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Sufficient-21.6%</a:t>
          </a:r>
        </a:p>
      </dsp:txBody>
      <dsp:txXfrm>
        <a:off x="558360" y="-76939"/>
        <a:ext cx="2570851" cy="2031401"/>
      </dsp:txXfrm>
    </dsp:sp>
    <dsp:sp modelId="{FD9CD4EA-0E78-4AD6-BBD8-2E47BD6B2DC1}">
      <dsp:nvSpPr>
        <dsp:cNvPr id="0" name=""/>
        <dsp:cNvSpPr/>
      </dsp:nvSpPr>
      <dsp:spPr>
        <a:xfrm rot="19500000">
          <a:off x="6518025" y="1213259"/>
          <a:ext cx="2367903" cy="809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5F207-1DED-4485-BA06-015C1DE21266}">
      <dsp:nvSpPr>
        <dsp:cNvPr id="0" name=""/>
        <dsp:cNvSpPr/>
      </dsp:nvSpPr>
      <dsp:spPr>
        <a:xfrm>
          <a:off x="7323188" y="-140139"/>
          <a:ext cx="2697251" cy="21578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Demand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Increase-100%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Normal-0%</a:t>
          </a:r>
        </a:p>
      </dsp:txBody>
      <dsp:txXfrm>
        <a:off x="7386388" y="-76939"/>
        <a:ext cx="2570851" cy="2031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295B-528E-4176-B0FD-29814E05BD9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E0FCE-2960-4E09-99F2-CF2F08A79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291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7D7D-63CC-479A-A503-9D40D20E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85373-656C-40FE-A092-85F24424A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BB6B3-504D-4334-8FD5-ADB21E6C4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38D3-F17C-4E22-AD1A-59A7ACB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4B6EC-F15B-4C6F-9E1F-D8180FC3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D3E6F-85BF-411D-B69C-E4EF8F1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7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F6C0-6D1C-4836-94CF-AF33376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B0CF4-0D10-43BA-8FCC-96912EFB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2CA2-35E0-4785-AD5F-9056FDA9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3DA4-DB44-4813-8138-7350E99E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FC9-6A6E-41AC-999D-D471D1E7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4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9AC4-EE0C-47AE-8136-16B81ACC4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21563-E21F-45CD-A875-5C46AE655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0ABC-1F95-4A73-B416-417E835E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A4E3-C563-4DFD-A376-E79862A0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637A-0BE5-46B3-9227-F4D5299D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2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7612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4860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291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0399-4B8B-4E68-AB9F-BD74E722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93E0-E599-4BF1-AFB7-03B54011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3963-E0BD-477D-99D5-1D6DD04D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4CAD-BCE5-4307-98A2-A44D0FC6D28F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257-D0A8-453F-9452-C34A969B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6B8A-EA4F-4E08-8993-81EF102C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56D2-BAE0-4CBB-BC55-86D401B1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6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BD5F-CAC4-4C60-8981-8C198C160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2B208-F891-4095-9610-7AC4DCE7B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1E5E-C547-4072-8E06-1AD5569A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3483-249B-45D6-9106-2874FAA7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96DD-7146-42FF-9FD7-DFF1C91F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80D1-E2CE-4751-A7A8-1ADD5465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0E34-E43A-40A6-8520-74D458C8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36C3-2B82-4CE7-90AF-2985D120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F36F-D09D-43F6-81BB-3F53E27E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E4E2-CF29-4200-83A2-B1CAAD71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7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8812-8BCA-4A6D-981B-E163D74E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FD27-EC34-440E-88F1-430172DD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FDE3-D238-4E46-AB75-D0A8BCE3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554B7-E218-40B8-BBEE-B721FFED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2D8C-5C07-4DA4-A06B-24FD8919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63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481F-B68D-4FD6-BEE9-E1DB9EC5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6CE4-3F40-44A0-A80B-666000C47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2E873-E63B-498F-8CAC-A742BA5FE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40F1D-28AD-4199-96A2-7D9885B4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02A18-ED75-441B-9C0D-5FBA7CFA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6B850-747F-4E85-AC68-3D3CFE19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E593-1236-4337-A0C9-E2442CAB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175D-301F-475A-930F-DA4D1006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93FC-DFA7-4805-AAA8-6F511068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F7063-441D-48DD-A043-37A1F13B7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E7FF-4578-4CFC-83B7-03B2EF90E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BB6AB-1920-447F-BEE9-A7BB74C9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73B3E-B9F1-4555-AE8E-0BF4E0E1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195FC-DD33-49EA-901D-6796485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6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B51-2227-48B5-BF44-09696594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9AB5E-32C7-473C-82C2-D1797421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4976A-90B3-4083-AD88-5BA97B4B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9D349-2B26-4184-B09A-B30E2FA9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7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4388C-4248-40E7-82DB-0EE5790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BEC0F-2ECA-4412-B00C-8A0DD666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AAD7E-3C06-4681-938C-AD0DD2B1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670-2CD1-4159-BA43-0F7F63A0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FC15-ECDC-4C29-93C7-5466F863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0858E-5CCA-4CA2-A6E8-4D75B1C7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9C261-6031-48BD-AF5C-57352B8D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999D-545D-42D7-9748-246E0A95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D769-17F7-446E-B918-9E4893C2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60000"/>
                <a:lumOff val="40000"/>
              </a:schemeClr>
            </a:gs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DA55C-231B-40F7-9890-30443D84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C9F9-5AA7-472E-83AC-3B6FE273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DD462-7E16-41C3-8BF8-B0107ACC4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459-A422-4310-8372-02DCE3083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2131-3BE0-47F1-848F-4E9E36E82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56D2-BAE0-4CBB-BC55-86D401B1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1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B17DA-0CFA-42C0-91DF-4FFEC9AF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E44BE-D98C-44E4-B634-2DF57148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24E9-037D-4660-8B99-7C5944016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1612-08FA-41F4-AE25-A8592FFA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Industrial and Systems Engineering - IIT Kharagpur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DFE8-048F-4209-AD44-274601553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B126-7A2B-4AA6-BD49-CA647BA0B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D342C-EBF2-4516-BF2A-0D88745E251E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60000"/>
                <a:lumOff val="40000"/>
              </a:schemeClr>
            </a:gs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DA55C-231B-40F7-9890-30443D84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C9F9-5AA7-472E-83AC-3B6FE273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DD462-7E16-41C3-8BF8-B0107ACC4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4CAD-BCE5-4307-98A2-A44D0FC6D28F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459-A422-4310-8372-02DCE3083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2131-3BE0-47F1-848F-4E9E36E82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56D2-BAE0-4CBB-BC55-86D401B1C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1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urses.lumenlearning.com/principlesmanagement/chapter/9-2-an-introduction-to-the-lexicon-of-social-networks/" TargetMode="External"/><Relationship Id="rId13" Type="http://schemas.openxmlformats.org/officeDocument/2006/relationships/hyperlink" Target="https://www.pngall.com/hospital-png" TargetMode="External"/><Relationship Id="rId3" Type="http://schemas.openxmlformats.org/officeDocument/2006/relationships/hyperlink" Target="https://pngimg.com/download/38000" TargetMode="External"/><Relationship Id="rId7" Type="http://schemas.openxmlformats.org/officeDocument/2006/relationships/image" Target="../media/image11.jp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6" Type="http://schemas.openxmlformats.org/officeDocument/2006/relationships/hyperlink" Target="https://www.pngall.com/hospital-png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pngimg.com/download/38000" TargetMode="External"/><Relationship Id="rId11" Type="http://schemas.openxmlformats.org/officeDocument/2006/relationships/hyperlink" Target="https://courses.lumenlearning.com/principlesmanagement/chapter/9-2-an-introduction-to-the-lexicon-of-social-networks/" TargetMode="External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11.jpg"/><Relationship Id="rId4" Type="http://schemas.openxmlformats.org/officeDocument/2006/relationships/slide" Target="slide11.xml"/><Relationship Id="rId9" Type="http://schemas.openxmlformats.org/officeDocument/2006/relationships/slide" Target="slide12.xml"/><Relationship Id="rId1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15.xml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19.xm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slide" Target="slide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16.xm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17.xml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22.xml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23.xml"/><Relationship Id="rId5" Type="http://schemas.openxmlformats.org/officeDocument/2006/relationships/image" Target="../media/image25.png"/><Relationship Id="rId10" Type="http://schemas.openxmlformats.org/officeDocument/2006/relationships/image" Target="../media/image260.png"/><Relationship Id="rId4" Type="http://schemas.openxmlformats.org/officeDocument/2006/relationships/image" Target="../media/image24.png"/><Relationship Id="rId9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A68FC38-6E5C-4BC5-B012-B59DC5EB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959935"/>
            <a:ext cx="10905066" cy="1786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a Bayesian network approach to model and analyze supplier vulnerability to severe weather risk: </a:t>
            </a:r>
            <a:b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of the U.S.</a:t>
            </a:r>
            <a:b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supply chain following Hurricane Maria</a:t>
            </a:r>
          </a:p>
        </p:txBody>
      </p:sp>
      <p:sp>
        <p:nvSpPr>
          <p:cNvPr id="89" name="Text Placeholder 11">
            <a:extLst>
              <a:ext uri="{FF2B5EF4-FFF2-40B4-BE49-F238E27FC236}">
                <a16:creationId xmlns:a16="http://schemas.microsoft.com/office/drawing/2014/main" id="{E8789655-AAA2-4391-8AA2-DFBB8455A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7030" y="3148536"/>
            <a:ext cx="9255905" cy="217538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        :  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Disaster Risk Reduction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       :   Jeanne-Marie Lawrence, Niamat Ullah Ibne Hossain, Raed Jaradat         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Hamilton  </a:t>
            </a:r>
          </a:p>
          <a:p>
            <a:pPr algn="l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2020</a:t>
            </a:r>
          </a:p>
          <a:p>
            <a:pPr algn="l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   Harshit Bhalsod (21IM60R13)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EC245764-0A38-4938-9723-7693D630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321" y="5071115"/>
            <a:ext cx="1591678" cy="178688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2" name="Group 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3" name="Rectangle 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13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25283-75A3-4481-857D-1F176DD8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37D26259-59FF-4953-9277-3DAC3142C7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7739577"/>
                  </p:ext>
                </p:extLst>
              </p:nvPr>
            </p:nvGraphicFramePr>
            <p:xfrm>
              <a:off x="1322506" y="2071855"/>
              <a:ext cx="2378530" cy="2378530"/>
            </p:xfrm>
            <a:graphic>
              <a:graphicData uri="http://schemas.microsoft.com/office/powerpoint/2016/slidezoom">
                <pslz:sldZm>
                  <pslz:sldZmObj sldId="306" cId="3615775688">
                    <pslz:zmPr id="{9B1B4F60-8373-49BB-9E1E-58B6941059D5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837473B0-CC2E-450A-ABE3-18F120FF3D39}">
                              <a1611:picAttrSrcUrl xmlns:a1611="http://schemas.microsoft.com/office/drawing/2016/11/main" r:i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78530" cy="237853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D26259-59FF-4953-9277-3DAC3142C7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1322506" y="2071855"/>
                <a:ext cx="2378530" cy="237853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196E18B-BAFF-436B-9953-07FB4DE1F7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1693522"/>
                  </p:ext>
                </p:extLst>
              </p:nvPr>
            </p:nvGraphicFramePr>
            <p:xfrm>
              <a:off x="4786824" y="2135713"/>
              <a:ext cx="2618351" cy="2220492"/>
            </p:xfrm>
            <a:graphic>
              <a:graphicData uri="http://schemas.microsoft.com/office/powerpoint/2016/slidezoom">
                <pslz:sldZm>
                  <pslz:sldZmObj sldId="307" cId="3882787353">
                    <pslz:zmPr id="{7886E9F3-CBC1-4E52-8724-796EA5337C48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837473B0-CC2E-450A-ABE3-18F120FF3D39}">
                              <a1611:picAttrSrcUrl xmlns:a1611="http://schemas.microsoft.com/office/drawing/2016/11/main" r:i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8351" cy="2220492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196E18B-BAFF-436B-9953-07FB4DE1F7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1"/>
                  </a:ext>
                </a:extLst>
              </a:blip>
              <a:stretch>
                <a:fillRect/>
              </a:stretch>
            </p:blipFill>
            <p:spPr>
              <a:xfrm>
                <a:off x="4786824" y="2135713"/>
                <a:ext cx="2618351" cy="2220492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88D274D2-2097-467D-B7EB-51766FB7C6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4956212"/>
                  </p:ext>
                </p:extLst>
              </p:nvPr>
            </p:nvGraphicFramePr>
            <p:xfrm>
              <a:off x="8478978" y="2071856"/>
              <a:ext cx="2281397" cy="2100434"/>
            </p:xfrm>
            <a:graphic>
              <a:graphicData uri="http://schemas.microsoft.com/office/powerpoint/2016/slidezoom">
                <pslz:sldZm>
                  <pslz:sldZmObj sldId="308" cId="2684081830">
                    <pslz:zmPr id="{0F3CB19A-5AEC-4008-9276-A8069D01C5C9}" returnToParent="0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837473B0-CC2E-450A-ABE3-18F120FF3D39}">
                              <a1611:picAttrSrcUrl xmlns:a1611="http://schemas.microsoft.com/office/drawing/2016/11/main" r:i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1397" cy="2100434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8D274D2-2097-467D-B7EB-51766FB7C6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8478978" y="2071856"/>
                <a:ext cx="2281397" cy="2100434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33595F1-4BC0-4E8F-A2E2-B9BAFFD0E33B}"/>
              </a:ext>
            </a:extLst>
          </p:cNvPr>
          <p:cNvGrpSpPr/>
          <p:nvPr/>
        </p:nvGrpSpPr>
        <p:grpSpPr>
          <a:xfrm>
            <a:off x="1014060" y="4548141"/>
            <a:ext cx="2995423" cy="720000"/>
            <a:chOff x="75768" y="3053169"/>
            <a:chExt cx="3093750" cy="25490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A3F451-019C-46DF-88B7-D294B4E1EFA8}"/>
                </a:ext>
              </a:extLst>
            </p:cNvPr>
            <p:cNvSpPr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846BE2-2DC9-4E0D-A2F9-756884B8BA3F}"/>
                </a:ext>
              </a:extLst>
            </p:cNvPr>
            <p:cNvSpPr txBox="1"/>
            <p:nvPr/>
          </p:nvSpPr>
          <p:spPr>
            <a:xfrm>
              <a:off x="75768" y="4882204"/>
              <a:ext cx="30937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2100" kern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Risk Factors</a:t>
              </a:r>
              <a:endParaRPr lang="en-US" sz="2100" kern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D9EF54-292C-42A0-A0FC-EEF51036AACC}"/>
              </a:ext>
            </a:extLst>
          </p:cNvPr>
          <p:cNvGrpSpPr/>
          <p:nvPr/>
        </p:nvGrpSpPr>
        <p:grpSpPr>
          <a:xfrm>
            <a:off x="4549125" y="4908141"/>
            <a:ext cx="3093750" cy="720000"/>
            <a:chOff x="3710925" y="3053169"/>
            <a:chExt cx="3093750" cy="72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2880AF-DFF3-4CF2-9F2E-C1AC99699110}"/>
                </a:ext>
              </a:extLst>
            </p:cNvPr>
            <p:cNvSpPr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649DC7-1499-4802-9977-927FE1A76EFA}"/>
                </a:ext>
              </a:extLst>
            </p:cNvPr>
            <p:cNvSpPr txBox="1"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2100" kern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IN" sz="2100" b="0" kern="1200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ntermediate risk events and dependencies</a:t>
              </a:r>
              <a:endParaRPr lang="en-US" sz="2100" kern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D70437-6E8D-4E2D-AE39-70F9C414761B}"/>
              </a:ext>
            </a:extLst>
          </p:cNvPr>
          <p:cNvGrpSpPr/>
          <p:nvPr/>
        </p:nvGrpSpPr>
        <p:grpSpPr>
          <a:xfrm>
            <a:off x="8072801" y="2943581"/>
            <a:ext cx="3252941" cy="2712305"/>
            <a:chOff x="7186890" y="3053169"/>
            <a:chExt cx="3252941" cy="27123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403D72-B1DC-46C2-A06F-E26529FCD55E}"/>
                </a:ext>
              </a:extLst>
            </p:cNvPr>
            <p:cNvSpPr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41BC8F-44CE-4DAA-8591-FCAD055339E3}"/>
                </a:ext>
              </a:extLst>
            </p:cNvPr>
            <p:cNvSpPr txBox="1"/>
            <p:nvPr/>
          </p:nvSpPr>
          <p:spPr>
            <a:xfrm>
              <a:off x="7186890" y="5045474"/>
              <a:ext cx="30937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2100" b="0" kern="1200" baseline="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Disruption in hospital supplies (consequence)</a:t>
              </a:r>
              <a:endParaRPr lang="en-US" sz="2100" kern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D00FBA-FF22-4281-8950-6ED8EC295445}"/>
              </a:ext>
            </a:extLst>
          </p:cNvPr>
          <p:cNvGraphicFramePr/>
          <p:nvPr/>
        </p:nvGraphicFramePr>
        <p:xfrm>
          <a:off x="1066800" y="477077"/>
          <a:ext cx="10058399" cy="613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77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F802B3-CBA5-4283-A05D-0488BF00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b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ntermediate risk events and dependencies</a:t>
            </a:r>
            <a:br>
              <a:rPr lang="en-IN" sz="3600" b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68EA80-0766-44B6-956E-B5AB47141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859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78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4C40E-8D38-44AF-929A-2E71ADEF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Disruption in hospital supplies (consequence)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0AAECB-BD25-4B38-8AC2-9E7006DF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80493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08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118A6-B7A9-4D15-A9F0-EAB0A11A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B1D3C9F-F52F-49BF-BA8A-4A49BC86C5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4940126"/>
                  </p:ext>
                </p:extLst>
              </p:nvPr>
            </p:nvGraphicFramePr>
            <p:xfrm>
              <a:off x="1180179" y="1656522"/>
              <a:ext cx="3048000" cy="1714500"/>
            </p:xfrm>
            <a:graphic>
              <a:graphicData uri="http://schemas.microsoft.com/office/powerpoint/2016/slidezoom">
                <pslz:sldZm>
                  <pslz:sldZmObj sldId="315" cId="1318784324">
                    <pslz:zmPr id="{0E67D275-55A5-416C-A8E4-A6310D4242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1D3C9F-F52F-49BF-BA8A-4A49BC86C5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0179" y="1656522"/>
                <a:ext cx="3048000" cy="171450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C46D647-B2F9-46F1-AFFE-201A8B3970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2148872"/>
                  </p:ext>
                </p:extLst>
              </p:nvPr>
            </p:nvGraphicFramePr>
            <p:xfrm>
              <a:off x="5408358" y="2053183"/>
              <a:ext cx="5345619" cy="3606256"/>
            </p:xfrm>
            <a:graphic>
              <a:graphicData uri="http://schemas.microsoft.com/office/powerpoint/2016/slidezoom">
                <pslz:sldZm>
                  <pslz:sldZmObj sldId="313" cId="2820464833">
                    <pslz:zmPr id="{622D3340-73F4-4BEF-9956-E89F7A75980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45619" cy="3606256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46D647-B2F9-46F1-AFFE-201A8B3970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8358" y="2053183"/>
                <a:ext cx="5345619" cy="3606256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5BB7AFC5-4AC1-4415-A991-E1423357BA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9126388"/>
                  </p:ext>
                </p:extLst>
              </p:nvPr>
            </p:nvGraphicFramePr>
            <p:xfrm>
              <a:off x="1139688" y="4157735"/>
              <a:ext cx="3048000" cy="1714500"/>
            </p:xfrm>
            <a:graphic>
              <a:graphicData uri="http://schemas.microsoft.com/office/powerpoint/2016/slidezoom">
                <pslz:sldZm>
                  <pslz:sldZmObj sldId="314" cId="421862611">
                    <pslz:zmPr id="{F6D410EF-E53D-4178-8052-CF609233790F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BB7AFC5-4AC1-4415-A991-E1423357BA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9688" y="4157735"/>
                <a:ext cx="3048000" cy="1714500"/>
              </a:xfrm>
              <a:prstGeom prst="rect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FE94B99-6A7D-4381-B1CF-B51C592F5ABA}"/>
              </a:ext>
            </a:extLst>
          </p:cNvPr>
          <p:cNvSpPr txBox="1"/>
          <p:nvPr/>
        </p:nvSpPr>
        <p:spPr>
          <a:xfrm>
            <a:off x="1180179" y="3486979"/>
            <a:ext cx="3007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D2654-BAFE-4366-ABF1-FA5B25F883D0}"/>
              </a:ext>
            </a:extLst>
          </p:cNvPr>
          <p:cNvSpPr txBox="1"/>
          <p:nvPr/>
        </p:nvSpPr>
        <p:spPr>
          <a:xfrm>
            <a:off x="1041031" y="5963478"/>
            <a:ext cx="328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events probabilities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8B630-DDEB-4F89-AB5B-70CFB861A0F1}"/>
              </a:ext>
            </a:extLst>
          </p:cNvPr>
          <p:cNvSpPr txBox="1"/>
          <p:nvPr/>
        </p:nvSpPr>
        <p:spPr>
          <a:xfrm>
            <a:off x="5857461" y="5872235"/>
            <a:ext cx="412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Graph</a:t>
            </a:r>
          </a:p>
        </p:txBody>
      </p:sp>
    </p:spTree>
    <p:extLst>
      <p:ext uri="{BB962C8B-B14F-4D97-AF65-F5344CB8AC3E}">
        <p14:creationId xmlns:p14="http://schemas.microsoft.com/office/powerpoint/2010/main" val="83428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6C463-AECC-4939-B3E2-9D94A37D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46402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and Interdependencies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2DE651-4D48-4C2B-A0C4-B2EBD8BE8C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4109468"/>
                  </p:ext>
                </p:extLst>
              </p:nvPr>
            </p:nvGraphicFramePr>
            <p:xfrm>
              <a:off x="764401" y="2524983"/>
              <a:ext cx="3239324" cy="2134189"/>
            </p:xfrm>
            <a:graphic>
              <a:graphicData uri="http://schemas.microsoft.com/office/powerpoint/2016/slidezoom">
                <pslz:sldZm>
                  <pslz:sldZmObj sldId="310" cId="1795668133">
                    <pslz:zmPr id="{ED005599-95D3-4F52-805D-1D24249AB3D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9324" cy="2134189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2DE651-4D48-4C2B-A0C4-B2EBD8BE8C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401" y="2524983"/>
                <a:ext cx="3239324" cy="2134189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86169B55-B3F2-492B-90C0-13D6429A82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2060721"/>
                  </p:ext>
                </p:extLst>
              </p:nvPr>
            </p:nvGraphicFramePr>
            <p:xfrm>
              <a:off x="4476338" y="2570694"/>
              <a:ext cx="3239324" cy="2134188"/>
            </p:xfrm>
            <a:graphic>
              <a:graphicData uri="http://schemas.microsoft.com/office/powerpoint/2016/slidezoom">
                <pslz:sldZm>
                  <pslz:sldZmObj sldId="311" cId="1156429362">
                    <pslz:zmPr id="{733325C9-8634-41B2-9CF3-02B1370C3D3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9324" cy="2134188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6169B55-B3F2-492B-90C0-13D6429A82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6338" y="2570694"/>
                <a:ext cx="3239324" cy="2134188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F183F89-E2F6-46BE-B1FD-D315C295A1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2810127"/>
                  </p:ext>
                </p:extLst>
              </p:nvPr>
            </p:nvGraphicFramePr>
            <p:xfrm>
              <a:off x="8188275" y="2570694"/>
              <a:ext cx="3239324" cy="2134188"/>
            </p:xfrm>
            <a:graphic>
              <a:graphicData uri="http://schemas.microsoft.com/office/powerpoint/2016/slidezoom">
                <pslz:sldZm>
                  <pslz:sldZmObj sldId="312" cId="2663236253">
                    <pslz:zmPr id="{B13BEA8A-DA7B-43FE-AD1C-E5434CD5053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9324" cy="2134188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F183F89-E2F6-46BE-B1FD-D315C295A1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88275" y="2570694"/>
                <a:ext cx="3239324" cy="2134188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78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D7E52B6-DA4C-43A2-A8D3-CDF396EB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94" y="-127767"/>
            <a:ext cx="5136412" cy="113573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62" name="Isosceles Triangle 45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4" name="Isosceles Triangle 4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5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8" name="Table 17">
            <a:extLst>
              <a:ext uri="{FF2B5EF4-FFF2-40B4-BE49-F238E27FC236}">
                <a16:creationId xmlns:a16="http://schemas.microsoft.com/office/drawing/2014/main" id="{9A4BC108-90C5-49E6-B9EB-3C7F9F0C7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205309"/>
              </p:ext>
            </p:extLst>
          </p:nvPr>
        </p:nvGraphicFramePr>
        <p:xfrm>
          <a:off x="643468" y="787794"/>
          <a:ext cx="10534470" cy="596275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15773">
                  <a:extLst>
                    <a:ext uri="{9D8B030D-6E8A-4147-A177-3AD203B41FA5}">
                      <a16:colId xmlns:a16="http://schemas.microsoft.com/office/drawing/2014/main" val="470335775"/>
                    </a:ext>
                  </a:extLst>
                </a:gridCol>
                <a:gridCol w="4456112">
                  <a:extLst>
                    <a:ext uri="{9D8B030D-6E8A-4147-A177-3AD203B41FA5}">
                      <a16:colId xmlns:a16="http://schemas.microsoft.com/office/drawing/2014/main" val="3608800502"/>
                    </a:ext>
                  </a:extLst>
                </a:gridCol>
                <a:gridCol w="2522709">
                  <a:extLst>
                    <a:ext uri="{9D8B030D-6E8A-4147-A177-3AD203B41FA5}">
                      <a16:colId xmlns:a16="http://schemas.microsoft.com/office/drawing/2014/main" val="2118225159"/>
                    </a:ext>
                  </a:extLst>
                </a:gridCol>
                <a:gridCol w="2039876">
                  <a:extLst>
                    <a:ext uri="{9D8B030D-6E8A-4147-A177-3AD203B41FA5}">
                      <a16:colId xmlns:a16="http://schemas.microsoft.com/office/drawing/2014/main" val="166731585"/>
                    </a:ext>
                  </a:extLst>
                </a:gridCol>
              </a:tblGrid>
              <a:tr h="555768"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cap="all" spc="150" baseline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</a:t>
                      </a:r>
                      <a:endParaRPr lang="en-IN" sz="2000" b="1" cap="all" spc="15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 anchor="ctr"/>
                </a:tc>
                <a:tc>
                  <a:txBody>
                    <a:bodyPr/>
                    <a:lstStyle/>
                    <a:p>
                      <a:r>
                        <a:rPr lang="en-IN" sz="2000" b="1" u="none" strike="noStrike" kern="1200" cap="all" spc="150" baseline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sz="2000" b="1" cap="all" spc="15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 anchor="ctr"/>
                </a:tc>
                <a:tc>
                  <a:txBody>
                    <a:bodyPr/>
                    <a:lstStyle/>
                    <a:p>
                      <a:r>
                        <a:rPr lang="en-IN" sz="2000" b="1" u="none" strike="noStrike" kern="1200" cap="all" spc="150" baseline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</a:t>
                      </a:r>
                      <a:endParaRPr lang="en-IN" sz="2000" b="1" cap="all" spc="15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 anchor="ctr"/>
                </a:tc>
                <a:tc>
                  <a:txBody>
                    <a:bodyPr/>
                    <a:lstStyle/>
                    <a:p>
                      <a:r>
                        <a:rPr lang="en-IN" sz="2000" b="1" u="none" strike="noStrike" kern="1200" cap="all" spc="150" baseline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 Node ID </a:t>
                      </a:r>
                      <a:endParaRPr lang="en-IN" sz="2000" b="1" cap="all" spc="15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 anchor="ctr"/>
                </a:tc>
                <a:extLst>
                  <a:ext uri="{0D108BD9-81ED-4DB2-BD59-A6C34878D82A}">
                    <a16:rowId xmlns:a16="http://schemas.microsoft.com/office/drawing/2014/main" val="2355501182"/>
                  </a:ext>
                </a:extLst>
              </a:tr>
              <a:tr h="3860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Climate Change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3143106422"/>
                  </a:ext>
                </a:extLst>
              </a:tr>
              <a:tr h="5557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Hurricane Category IV or V hits Puerto Rico</a:t>
                      </a:r>
                      <a:endParaRPr lang="en-IN" sz="16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Risk Event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1097915347"/>
                  </a:ext>
                </a:extLst>
              </a:tr>
              <a:tr h="5557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buildings not constructed to withstand Cat. IV or V hurricanes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Risk Event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257818866"/>
                  </a:ext>
                </a:extLst>
              </a:tr>
              <a:tr h="725469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Employees’ housing not built to withstand Category IV or V hurricanes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Risk Event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2902342467"/>
                  </a:ext>
                </a:extLst>
              </a:tr>
              <a:tr h="3860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Utilities company financial status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Risk Event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1058990518"/>
                  </a:ext>
                </a:extLst>
              </a:tr>
              <a:tr h="3860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Baxter (supplier)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Risk Event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928343835"/>
                  </a:ext>
                </a:extLst>
              </a:tr>
              <a:tr h="3860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(suppliers )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Risk Event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3657865799"/>
                  </a:ext>
                </a:extLst>
              </a:tr>
              <a:tr h="3860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Influenza Outbreak </a:t>
                      </a:r>
                      <a:endParaRPr lang="en-IN" sz="16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Risk Event</a:t>
                      </a:r>
                      <a:endParaRPr lang="en-IN" sz="16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3579742161"/>
                  </a:ext>
                </a:extLst>
              </a:tr>
              <a:tr h="5557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FDA approved sources (suppliers)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</a:t>
                      </a: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4191245642"/>
                  </a:ext>
                </a:extLst>
              </a:tr>
              <a:tr h="55576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buildings damaged </a:t>
                      </a:r>
                      <a:endParaRPr lang="en-IN" sz="16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27" marR="89536" marT="89536" marB="89536"/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149227" marR="89536" marT="89536" marB="89536"/>
                </a:tc>
                <a:extLst>
                  <a:ext uri="{0D108BD9-81ED-4DB2-BD59-A6C34878D82A}">
                    <a16:rowId xmlns:a16="http://schemas.microsoft.com/office/drawing/2014/main" val="217107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6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1BC9DCF-C9D6-4595-823F-63FA9C577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92850"/>
              </p:ext>
            </p:extLst>
          </p:nvPr>
        </p:nvGraphicFramePr>
        <p:xfrm>
          <a:off x="537663" y="288485"/>
          <a:ext cx="10560148" cy="628395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81402">
                  <a:extLst>
                    <a:ext uri="{9D8B030D-6E8A-4147-A177-3AD203B41FA5}">
                      <a16:colId xmlns:a16="http://schemas.microsoft.com/office/drawing/2014/main" val="3561966506"/>
                    </a:ext>
                  </a:extLst>
                </a:gridCol>
                <a:gridCol w="4231272">
                  <a:extLst>
                    <a:ext uri="{9D8B030D-6E8A-4147-A177-3AD203B41FA5}">
                      <a16:colId xmlns:a16="http://schemas.microsoft.com/office/drawing/2014/main" val="1611738089"/>
                    </a:ext>
                  </a:extLst>
                </a:gridCol>
                <a:gridCol w="2769050">
                  <a:extLst>
                    <a:ext uri="{9D8B030D-6E8A-4147-A177-3AD203B41FA5}">
                      <a16:colId xmlns:a16="http://schemas.microsoft.com/office/drawing/2014/main" val="3262509340"/>
                    </a:ext>
                  </a:extLst>
                </a:gridCol>
                <a:gridCol w="2278424">
                  <a:extLst>
                    <a:ext uri="{9D8B030D-6E8A-4147-A177-3AD203B41FA5}">
                      <a16:colId xmlns:a16="http://schemas.microsoft.com/office/drawing/2014/main" val="780648113"/>
                    </a:ext>
                  </a:extLst>
                </a:gridCol>
              </a:tblGrid>
              <a:tr h="404403">
                <a:tc>
                  <a:txBody>
                    <a:bodyPr/>
                    <a:lstStyle/>
                    <a:p>
                      <a:pPr algn="ctr"/>
                      <a:r>
                        <a:rPr lang="en-IN" sz="1600" b="1" u="none" strike="noStrike" kern="1200" cap="all" spc="6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 </a:t>
                      </a:r>
                      <a:endParaRPr lang="en-IN" sz="1600" b="1" cap="all" spc="6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55" marR="65355" marT="65355" marB="653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u="none" strike="noStrike" kern="1200" cap="all" spc="6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sz="1600" b="1" cap="all" spc="6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55" marR="65355" marT="65355" marB="653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u="none" strike="noStrike" kern="1200" cap="all" spc="6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</a:t>
                      </a:r>
                      <a:endParaRPr lang="en-IN" sz="1600" b="1" cap="all" spc="6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55" marR="65355" marT="65355" marB="653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u="none" strike="noStrike" kern="1200" cap="all" spc="6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 Node ID </a:t>
                      </a:r>
                      <a:endParaRPr lang="en-IN" sz="1600" b="1" cap="all" spc="6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55" marR="65355" marT="65355" marB="653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9499340"/>
                  </a:ext>
                </a:extLst>
              </a:tr>
              <a:tr h="628253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Employees’ housing damaged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2731745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grid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645233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water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530019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Roads and bridges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00724"/>
                  </a:ext>
                </a:extLst>
              </a:tr>
              <a:tr h="490804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and telecommunications infrastructure 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837658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Banking system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1,11,14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232170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Looting and lawlessness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9266924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equipment and facilities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237148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Grocery stores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1,11,14,24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341102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Fuel supplies depleted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175662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Cash accessibility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58291"/>
                  </a:ext>
                </a:extLst>
              </a:tr>
              <a:tr h="628253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Employees unable to use EBT cards at grocery stores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15,18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029931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 system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13,19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310049"/>
                  </a:ext>
                </a:extLst>
              </a:tr>
              <a:tr h="3756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Employees fail to report to work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10,14,20,21,22</a:t>
                      </a:r>
                    </a:p>
                  </a:txBody>
                  <a:tcPr marL="43570" marR="43570" marT="21785" marB="435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23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42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1A059F7-3B1F-430D-9C03-02FAC2D64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36406"/>
              </p:ext>
            </p:extLst>
          </p:nvPr>
        </p:nvGraphicFramePr>
        <p:xfrm>
          <a:off x="643467" y="1014940"/>
          <a:ext cx="10905068" cy="483861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04145">
                  <a:extLst>
                    <a:ext uri="{9D8B030D-6E8A-4147-A177-3AD203B41FA5}">
                      <a16:colId xmlns:a16="http://schemas.microsoft.com/office/drawing/2014/main" val="2323347041"/>
                    </a:ext>
                  </a:extLst>
                </a:gridCol>
                <a:gridCol w="4029894">
                  <a:extLst>
                    <a:ext uri="{9D8B030D-6E8A-4147-A177-3AD203B41FA5}">
                      <a16:colId xmlns:a16="http://schemas.microsoft.com/office/drawing/2014/main" val="1740079790"/>
                    </a:ext>
                  </a:extLst>
                </a:gridCol>
                <a:gridCol w="2949928">
                  <a:extLst>
                    <a:ext uri="{9D8B030D-6E8A-4147-A177-3AD203B41FA5}">
                      <a16:colId xmlns:a16="http://schemas.microsoft.com/office/drawing/2014/main" val="3778178628"/>
                    </a:ext>
                  </a:extLst>
                </a:gridCol>
                <a:gridCol w="2421101">
                  <a:extLst>
                    <a:ext uri="{9D8B030D-6E8A-4147-A177-3AD203B41FA5}">
                      <a16:colId xmlns:a16="http://schemas.microsoft.com/office/drawing/2014/main" val="3834035918"/>
                    </a:ext>
                  </a:extLst>
                </a:gridCol>
              </a:tblGrid>
              <a:tr h="416333">
                <a:tc>
                  <a:txBody>
                    <a:bodyPr/>
                    <a:lstStyle/>
                    <a:p>
                      <a:pPr algn="ctr"/>
                      <a:r>
                        <a:rPr lang="en-IN" sz="1800" b="1" u="none" strike="noStrike" kern="1200" cap="none" spc="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</a:t>
                      </a:r>
                      <a:endParaRPr lang="en-IN" sz="1800" b="1" cap="none" spc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u="none" strike="noStrike" kern="1200" cap="none" spc="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sz="1800" b="1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u="none" strike="noStrike" kern="1200" cap="none" spc="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</a:t>
                      </a:r>
                      <a:endParaRPr lang="en-IN" sz="1800" b="1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u="none" strike="noStrike" kern="1200" cap="none" spc="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 Node ID </a:t>
                      </a:r>
                      <a:endParaRPr lang="en-IN" sz="1800" b="1" cap="none" spc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 anchor="ctr"/>
                </a:tc>
                <a:extLst>
                  <a:ext uri="{0D108BD9-81ED-4DB2-BD59-A6C34878D82A}">
                    <a16:rowId xmlns:a16="http://schemas.microsoft.com/office/drawing/2014/main" val="385089491"/>
                  </a:ext>
                </a:extLst>
              </a:tr>
              <a:tr h="416333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trucking capacity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13,14,19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1744881757"/>
                  </a:ext>
                </a:extLst>
              </a:tr>
              <a:tr h="3827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 shortage for generators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3413496536"/>
                  </a:ext>
                </a:extLst>
              </a:tr>
              <a:tr h="416333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port operations efficiency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11,17,23, 24,27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1917787004"/>
                  </a:ext>
                </a:extLst>
              </a:tr>
              <a:tr h="3827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in inbound cargo from overseas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3445127449"/>
                  </a:ext>
                </a:extLst>
              </a:tr>
              <a:tr h="416333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 delays – raw materials inbound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1932227853"/>
                  </a:ext>
                </a:extLst>
              </a:tr>
              <a:tr h="3827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 delays – finished goods outbound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3410042652"/>
                  </a:ext>
                </a:extLst>
              </a:tr>
              <a:tr h="416333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Lost production days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9,11,12,14,16,23,25,28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916712330"/>
                  </a:ext>
                </a:extLst>
              </a:tr>
              <a:tr h="3827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production capacity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8,30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4014286613"/>
                  </a:ext>
                </a:extLst>
              </a:tr>
              <a:tr h="416333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in demand for product (saline)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3587056290"/>
                  </a:ext>
                </a:extLst>
              </a:tr>
              <a:tr h="382758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(saline) supply 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Risk Event</a:t>
                      </a:r>
                      <a:endParaRPr lang="en-IN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29,31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523025421"/>
                  </a:ext>
                </a:extLst>
              </a:tr>
              <a:tr h="416333">
                <a:tc>
                  <a:txBody>
                    <a:bodyPr/>
                    <a:lstStyle/>
                    <a:p>
                      <a:pPr algn="ctr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Disruption in hospital supply (saline) 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u="none" strike="noStrike" kern="1200" cap="none" spc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Consequence </a:t>
                      </a:r>
                      <a:endParaRPr lang="en-IN" sz="16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24" marR="51302" marT="70508" marB="705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32,33</a:t>
                      </a:r>
                    </a:p>
                  </a:txBody>
                  <a:tcPr marL="71824" marR="51302" marT="70508" marB="70508"/>
                </a:tc>
                <a:extLst>
                  <a:ext uri="{0D108BD9-81ED-4DB2-BD59-A6C34878D82A}">
                    <a16:rowId xmlns:a16="http://schemas.microsoft.com/office/drawing/2014/main" val="18614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3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93B6B8F4-DA55-48AF-802B-A01B312AE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6" y="238923"/>
            <a:ext cx="9209111" cy="6623216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B7E81-4EE3-4AFC-AFCE-E656D32A5195}"/>
              </a:ext>
            </a:extLst>
          </p:cNvPr>
          <p:cNvSpPr txBox="1"/>
          <p:nvPr/>
        </p:nvSpPr>
        <p:spPr>
          <a:xfrm>
            <a:off x="8486945" y="5890573"/>
            <a:ext cx="233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Network 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282046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5E7461C2-75EB-4A03-B8F5-D4110453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6AD8219-DC13-4DD6-B59F-1BE31292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Disruption</a:t>
            </a:r>
          </a:p>
        </p:txBody>
      </p:sp>
      <p:pic>
        <p:nvPicPr>
          <p:cNvPr id="1026" name="Picture 2" descr="8,570 BEST Raw Material Icon IMAGES, STOCK PHOTOS &amp; VECTORS | Adobe Stock">
            <a:extLst>
              <a:ext uri="{FF2B5EF4-FFF2-40B4-BE49-F238E27FC236}">
                <a16:creationId xmlns:a16="http://schemas.microsoft.com/office/drawing/2014/main" id="{A4ECE64C-8F21-4659-898B-BE63228D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04521"/>
            <a:ext cx="1547190" cy="154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armaceutical Production And Manufacturing Icon. Royalty Free Cliparts,  Vectors, And Stock Illustration. Image 108889536.">
            <a:extLst>
              <a:ext uri="{FF2B5EF4-FFF2-40B4-BE49-F238E27FC236}">
                <a16:creationId xmlns:a16="http://schemas.microsoft.com/office/drawing/2014/main" id="{5F5C7B0F-ED13-4E0B-ABC5-5D325853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111" y="3304521"/>
            <a:ext cx="1547190" cy="154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rehouse Icon png images | PNGWing">
            <a:extLst>
              <a:ext uri="{FF2B5EF4-FFF2-40B4-BE49-F238E27FC236}">
                <a16:creationId xmlns:a16="http://schemas.microsoft.com/office/drawing/2014/main" id="{8C559A58-EB49-4484-9D5B-93ED9ACA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41" y="3429000"/>
            <a:ext cx="1259681" cy="12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spital Free Icon of 780 Free Vector Emoji">
            <a:extLst>
              <a:ext uri="{FF2B5EF4-FFF2-40B4-BE49-F238E27FC236}">
                <a16:creationId xmlns:a16="http://schemas.microsoft.com/office/drawing/2014/main" id="{382AB423-6B62-42B4-9952-8EA5A2DF6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4160" b="5303"/>
          <a:stretch/>
        </p:blipFill>
        <p:spPr bwMode="auto">
          <a:xfrm>
            <a:off x="7469623" y="3455081"/>
            <a:ext cx="1439517" cy="12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ient Icon. Royalty Free Cliparts, Vectors, And Stock Illustration. Image  91822367.">
            <a:extLst>
              <a:ext uri="{FF2B5EF4-FFF2-40B4-BE49-F238E27FC236}">
                <a16:creationId xmlns:a16="http://schemas.microsoft.com/office/drawing/2014/main" id="{EA85337C-E752-4287-97BA-66BB23EDC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3" t="4277" r="5644" b="6859"/>
          <a:stretch/>
        </p:blipFill>
        <p:spPr bwMode="auto">
          <a:xfrm>
            <a:off x="9783996" y="3407896"/>
            <a:ext cx="1242390" cy="13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C913D8-CB45-4D3F-99EB-A3950F162A59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2385390" y="4078116"/>
            <a:ext cx="468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EA12D7-0957-4EC0-A699-65386F7243B8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4401301" y="4078116"/>
            <a:ext cx="775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A77C69-BA87-4F15-9341-7B31A2A03D55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6436322" y="4078115"/>
            <a:ext cx="103330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C6337BF-6EDE-475C-B9DA-9E64930381A7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8909140" y="4078115"/>
            <a:ext cx="874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204555-1E4F-43CE-81AF-C58D6FBB2A48}"/>
              </a:ext>
            </a:extLst>
          </p:cNvPr>
          <p:cNvSpPr txBox="1"/>
          <p:nvPr/>
        </p:nvSpPr>
        <p:spPr>
          <a:xfrm>
            <a:off x="899997" y="5077536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5C6237-6E6C-490A-A002-270E036387CE}"/>
              </a:ext>
            </a:extLst>
          </p:cNvPr>
          <p:cNvSpPr txBox="1"/>
          <p:nvPr/>
        </p:nvSpPr>
        <p:spPr>
          <a:xfrm>
            <a:off x="2670236" y="5080514"/>
            <a:ext cx="191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F4B3C6-9D28-4BF4-A3EA-0DE1BAC33F3B}"/>
              </a:ext>
            </a:extLst>
          </p:cNvPr>
          <p:cNvSpPr txBox="1"/>
          <p:nvPr/>
        </p:nvSpPr>
        <p:spPr>
          <a:xfrm>
            <a:off x="5117368" y="5077698"/>
            <a:ext cx="13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928087-4F99-4672-8534-47EE90303192}"/>
              </a:ext>
            </a:extLst>
          </p:cNvPr>
          <p:cNvSpPr txBox="1"/>
          <p:nvPr/>
        </p:nvSpPr>
        <p:spPr>
          <a:xfrm>
            <a:off x="7464287" y="5086578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108460-CEBE-4AA8-92EF-CB988DC968BF}"/>
              </a:ext>
            </a:extLst>
          </p:cNvPr>
          <p:cNvSpPr txBox="1"/>
          <p:nvPr/>
        </p:nvSpPr>
        <p:spPr>
          <a:xfrm>
            <a:off x="9580717" y="5088531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370360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2F75A87-DE09-43EF-92C4-6DF0FF6874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68080" y="852009"/>
          <a:ext cx="2481204" cy="1036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02">
                  <a:extLst>
                    <a:ext uri="{9D8B030D-6E8A-4147-A177-3AD203B41FA5}">
                      <a16:colId xmlns:a16="http://schemas.microsoft.com/office/drawing/2014/main" val="156746842"/>
                    </a:ext>
                  </a:extLst>
                </a:gridCol>
                <a:gridCol w="1240602">
                  <a:extLst>
                    <a:ext uri="{9D8B030D-6E8A-4147-A177-3AD203B41FA5}">
                      <a16:colId xmlns:a16="http://schemas.microsoft.com/office/drawing/2014/main" val="3338172706"/>
                    </a:ext>
                  </a:extLst>
                </a:gridCol>
              </a:tblGrid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88020"/>
                  </a:ext>
                </a:extLst>
              </a:tr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51180"/>
                  </a:ext>
                </a:extLst>
              </a:tr>
            </a:tbl>
          </a:graphicData>
        </a:graphic>
      </p:graphicFrame>
      <p:sp>
        <p:nvSpPr>
          <p:cNvPr id="45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59388-2B23-4FF8-A830-DFD5704F20D5}"/>
              </a:ext>
            </a:extLst>
          </p:cNvPr>
          <p:cNvSpPr txBox="1"/>
          <p:nvPr/>
        </p:nvSpPr>
        <p:spPr>
          <a:xfrm>
            <a:off x="1736473" y="488158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Node-1 Hurricane V</a:t>
            </a:r>
          </a:p>
        </p:txBody>
      </p:sp>
      <p:graphicFrame>
        <p:nvGraphicFramePr>
          <p:cNvPr id="42" name="Table 18">
            <a:extLst>
              <a:ext uri="{FF2B5EF4-FFF2-40B4-BE49-F238E27FC236}">
                <a16:creationId xmlns:a16="http://schemas.microsoft.com/office/drawing/2014/main" id="{CB5261EF-106F-4206-AF8D-840C3A0FCFBF}"/>
              </a:ext>
            </a:extLst>
          </p:cNvPr>
          <p:cNvGraphicFramePr>
            <a:graphicFrameLocks/>
          </p:cNvGraphicFramePr>
          <p:nvPr/>
        </p:nvGraphicFramePr>
        <p:xfrm>
          <a:off x="6834809" y="852009"/>
          <a:ext cx="2481204" cy="79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02">
                  <a:extLst>
                    <a:ext uri="{9D8B030D-6E8A-4147-A177-3AD203B41FA5}">
                      <a16:colId xmlns:a16="http://schemas.microsoft.com/office/drawing/2014/main" val="156746842"/>
                    </a:ext>
                  </a:extLst>
                </a:gridCol>
                <a:gridCol w="1240602">
                  <a:extLst>
                    <a:ext uri="{9D8B030D-6E8A-4147-A177-3AD203B41FA5}">
                      <a16:colId xmlns:a16="http://schemas.microsoft.com/office/drawing/2014/main" val="3338172706"/>
                    </a:ext>
                  </a:extLst>
                </a:gridCol>
              </a:tblGrid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88020"/>
                  </a:ext>
                </a:extLst>
              </a:tr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5118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7662A32-D074-4501-909E-AC2865BEB085}"/>
              </a:ext>
            </a:extLst>
          </p:cNvPr>
          <p:cNvSpPr txBox="1"/>
          <p:nvPr/>
        </p:nvSpPr>
        <p:spPr>
          <a:xfrm>
            <a:off x="5811212" y="452823"/>
            <a:ext cx="553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Node-2 Factory Building not constructed to withstand</a:t>
            </a:r>
          </a:p>
        </p:txBody>
      </p:sp>
      <p:graphicFrame>
        <p:nvGraphicFramePr>
          <p:cNvPr id="50" name="Table 18">
            <a:extLst>
              <a:ext uri="{FF2B5EF4-FFF2-40B4-BE49-F238E27FC236}">
                <a16:creationId xmlns:a16="http://schemas.microsoft.com/office/drawing/2014/main" id="{62344FA5-3F26-4914-A3C3-AC265FEDEF91}"/>
              </a:ext>
            </a:extLst>
          </p:cNvPr>
          <p:cNvGraphicFramePr>
            <a:graphicFrameLocks/>
          </p:cNvGraphicFramePr>
          <p:nvPr/>
        </p:nvGraphicFramePr>
        <p:xfrm>
          <a:off x="1468080" y="2849322"/>
          <a:ext cx="2481204" cy="79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02">
                  <a:extLst>
                    <a:ext uri="{9D8B030D-6E8A-4147-A177-3AD203B41FA5}">
                      <a16:colId xmlns:a16="http://schemas.microsoft.com/office/drawing/2014/main" val="156746842"/>
                    </a:ext>
                  </a:extLst>
                </a:gridCol>
                <a:gridCol w="1240602">
                  <a:extLst>
                    <a:ext uri="{9D8B030D-6E8A-4147-A177-3AD203B41FA5}">
                      <a16:colId xmlns:a16="http://schemas.microsoft.com/office/drawing/2014/main" val="3338172706"/>
                    </a:ext>
                  </a:extLst>
                </a:gridCol>
              </a:tblGrid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88020"/>
                  </a:ext>
                </a:extLst>
              </a:tr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5118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72763730-1789-4FCD-AE2B-545FA6578F1F}"/>
              </a:ext>
            </a:extLst>
          </p:cNvPr>
          <p:cNvSpPr txBox="1"/>
          <p:nvPr/>
        </p:nvSpPr>
        <p:spPr>
          <a:xfrm>
            <a:off x="670705" y="2183748"/>
            <a:ext cx="553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Node-3 Employees house not Build to withstand hurricane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C45660-F41E-4129-9009-FBBC27817B82}"/>
              </a:ext>
            </a:extLst>
          </p:cNvPr>
          <p:cNvSpPr txBox="1"/>
          <p:nvPr/>
        </p:nvSpPr>
        <p:spPr>
          <a:xfrm>
            <a:off x="5478127" y="2210187"/>
            <a:ext cx="553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Node-4 Utility company Financial</a:t>
            </a:r>
          </a:p>
        </p:txBody>
      </p:sp>
      <p:graphicFrame>
        <p:nvGraphicFramePr>
          <p:cNvPr id="53" name="Table 18">
            <a:extLst>
              <a:ext uri="{FF2B5EF4-FFF2-40B4-BE49-F238E27FC236}">
                <a16:creationId xmlns:a16="http://schemas.microsoft.com/office/drawing/2014/main" id="{8A043956-4801-47F1-ADEE-ADA77F307B5A}"/>
              </a:ext>
            </a:extLst>
          </p:cNvPr>
          <p:cNvGraphicFramePr>
            <a:graphicFrameLocks/>
          </p:cNvGraphicFramePr>
          <p:nvPr/>
        </p:nvGraphicFramePr>
        <p:xfrm>
          <a:off x="7002116" y="2741482"/>
          <a:ext cx="2481204" cy="79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02">
                  <a:extLst>
                    <a:ext uri="{9D8B030D-6E8A-4147-A177-3AD203B41FA5}">
                      <a16:colId xmlns:a16="http://schemas.microsoft.com/office/drawing/2014/main" val="156746842"/>
                    </a:ext>
                  </a:extLst>
                </a:gridCol>
                <a:gridCol w="1240602">
                  <a:extLst>
                    <a:ext uri="{9D8B030D-6E8A-4147-A177-3AD203B41FA5}">
                      <a16:colId xmlns:a16="http://schemas.microsoft.com/office/drawing/2014/main" val="3338172706"/>
                    </a:ext>
                  </a:extLst>
                </a:gridCol>
              </a:tblGrid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88020"/>
                  </a:ext>
                </a:extLst>
              </a:tr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5118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6FD292B-0284-48E3-A1D7-5AD51F01833B}"/>
              </a:ext>
            </a:extLst>
          </p:cNvPr>
          <p:cNvSpPr txBox="1"/>
          <p:nvPr/>
        </p:nvSpPr>
        <p:spPr>
          <a:xfrm>
            <a:off x="906951" y="4058350"/>
            <a:ext cx="338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Node-5 Supplier is Baxter</a:t>
            </a:r>
          </a:p>
        </p:txBody>
      </p:sp>
      <p:graphicFrame>
        <p:nvGraphicFramePr>
          <p:cNvPr id="57" name="Table 18">
            <a:extLst>
              <a:ext uri="{FF2B5EF4-FFF2-40B4-BE49-F238E27FC236}">
                <a16:creationId xmlns:a16="http://schemas.microsoft.com/office/drawing/2014/main" id="{BA35E6A0-6320-41FC-8DF5-27709A128546}"/>
              </a:ext>
            </a:extLst>
          </p:cNvPr>
          <p:cNvGraphicFramePr>
            <a:graphicFrameLocks/>
          </p:cNvGraphicFramePr>
          <p:nvPr/>
        </p:nvGraphicFramePr>
        <p:xfrm>
          <a:off x="1468080" y="4512724"/>
          <a:ext cx="2481204" cy="79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02">
                  <a:extLst>
                    <a:ext uri="{9D8B030D-6E8A-4147-A177-3AD203B41FA5}">
                      <a16:colId xmlns:a16="http://schemas.microsoft.com/office/drawing/2014/main" val="156746842"/>
                    </a:ext>
                  </a:extLst>
                </a:gridCol>
                <a:gridCol w="1240602">
                  <a:extLst>
                    <a:ext uri="{9D8B030D-6E8A-4147-A177-3AD203B41FA5}">
                      <a16:colId xmlns:a16="http://schemas.microsoft.com/office/drawing/2014/main" val="3338172706"/>
                    </a:ext>
                  </a:extLst>
                </a:gridCol>
              </a:tblGrid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88020"/>
                  </a:ext>
                </a:extLst>
              </a:tr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5118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7F3C12B-22FC-4BE2-A43E-7562849FAC19}"/>
              </a:ext>
            </a:extLst>
          </p:cNvPr>
          <p:cNvSpPr txBox="1"/>
          <p:nvPr/>
        </p:nvSpPr>
        <p:spPr>
          <a:xfrm>
            <a:off x="6380789" y="4089894"/>
            <a:ext cx="338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Node-6 Supplier is other</a:t>
            </a:r>
          </a:p>
        </p:txBody>
      </p:sp>
      <p:graphicFrame>
        <p:nvGraphicFramePr>
          <p:cNvPr id="59" name="Table 18">
            <a:extLst>
              <a:ext uri="{FF2B5EF4-FFF2-40B4-BE49-F238E27FC236}">
                <a16:creationId xmlns:a16="http://schemas.microsoft.com/office/drawing/2014/main" id="{7DBED541-BBC7-4D02-A40B-D403FECC7C76}"/>
              </a:ext>
            </a:extLst>
          </p:cNvPr>
          <p:cNvGraphicFramePr>
            <a:graphicFrameLocks/>
          </p:cNvGraphicFramePr>
          <p:nvPr/>
        </p:nvGraphicFramePr>
        <p:xfrm>
          <a:off x="6834809" y="4516887"/>
          <a:ext cx="2481204" cy="79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02">
                  <a:extLst>
                    <a:ext uri="{9D8B030D-6E8A-4147-A177-3AD203B41FA5}">
                      <a16:colId xmlns:a16="http://schemas.microsoft.com/office/drawing/2014/main" val="156746842"/>
                    </a:ext>
                  </a:extLst>
                </a:gridCol>
                <a:gridCol w="1240602">
                  <a:extLst>
                    <a:ext uri="{9D8B030D-6E8A-4147-A177-3AD203B41FA5}">
                      <a16:colId xmlns:a16="http://schemas.microsoft.com/office/drawing/2014/main" val="3338172706"/>
                    </a:ext>
                  </a:extLst>
                </a:gridCol>
              </a:tblGrid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88020"/>
                  </a:ext>
                </a:extLst>
              </a:tr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51180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8EA95F2-11DC-4F58-BB0E-09145FB3F54E}"/>
              </a:ext>
            </a:extLst>
          </p:cNvPr>
          <p:cNvSpPr txBox="1"/>
          <p:nvPr/>
        </p:nvSpPr>
        <p:spPr>
          <a:xfrm>
            <a:off x="2875986" y="5931025"/>
            <a:ext cx="338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Node-7 Influenza Outbreak During Recovery time</a:t>
            </a:r>
          </a:p>
        </p:txBody>
      </p:sp>
      <p:graphicFrame>
        <p:nvGraphicFramePr>
          <p:cNvPr id="61" name="Table 18">
            <a:extLst>
              <a:ext uri="{FF2B5EF4-FFF2-40B4-BE49-F238E27FC236}">
                <a16:creationId xmlns:a16="http://schemas.microsoft.com/office/drawing/2014/main" id="{3BBE8711-031E-4282-B1A5-EFD739ADCF32}"/>
              </a:ext>
            </a:extLst>
          </p:cNvPr>
          <p:cNvGraphicFramePr>
            <a:graphicFrameLocks/>
          </p:cNvGraphicFramePr>
          <p:nvPr/>
        </p:nvGraphicFramePr>
        <p:xfrm>
          <a:off x="6265231" y="5859048"/>
          <a:ext cx="2481204" cy="79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02">
                  <a:extLst>
                    <a:ext uri="{9D8B030D-6E8A-4147-A177-3AD203B41FA5}">
                      <a16:colId xmlns:a16="http://schemas.microsoft.com/office/drawing/2014/main" val="156746842"/>
                    </a:ext>
                  </a:extLst>
                </a:gridCol>
                <a:gridCol w="1240602">
                  <a:extLst>
                    <a:ext uri="{9D8B030D-6E8A-4147-A177-3AD203B41FA5}">
                      <a16:colId xmlns:a16="http://schemas.microsoft.com/office/drawing/2014/main" val="3338172706"/>
                    </a:ext>
                  </a:extLst>
                </a:gridCol>
              </a:tblGrid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88020"/>
                  </a:ext>
                </a:extLst>
              </a:tr>
              <a:tr h="39663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5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D6B08-F5C3-453A-BF31-EB8D017F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0492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98567F1-4A4B-42B2-829E-87BFD2A399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8390424"/>
                  </p:ext>
                </p:extLst>
              </p:nvPr>
            </p:nvGraphicFramePr>
            <p:xfrm>
              <a:off x="808462" y="1298993"/>
              <a:ext cx="3841340" cy="2160754"/>
            </p:xfrm>
            <a:graphic>
              <a:graphicData uri="http://schemas.microsoft.com/office/powerpoint/2016/slidezoom">
                <pslz:sldZm>
                  <pslz:sldZmObj sldId="321" cId="3084434936">
                    <pslz:zmPr id="{73AB5072-9E39-418E-BFEC-4F220962FAE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41340" cy="2160754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98567F1-4A4B-42B2-829E-87BFD2A399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462" y="1298993"/>
                <a:ext cx="3841340" cy="2160754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5EC1311-4C3B-4769-8D95-8D835D3A22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3549234"/>
                  </p:ext>
                </p:extLst>
              </p:nvPr>
            </p:nvGraphicFramePr>
            <p:xfrm>
              <a:off x="6301459" y="1326229"/>
              <a:ext cx="3048000" cy="1714500"/>
            </p:xfrm>
            <a:graphic>
              <a:graphicData uri="http://schemas.microsoft.com/office/powerpoint/2016/slidezoom">
                <pslz:sldZm>
                  <pslz:sldZmObj sldId="322" cId="2195363784">
                    <pslz:zmPr id="{97D7C7FB-AF20-40BD-ACF0-A095350FFC95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5EC1311-4C3B-4769-8D95-8D835D3A22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1459" y="1326229"/>
                <a:ext cx="3048000" cy="17145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31ABAB3B-92E7-49C3-87E1-3BB61011EA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3470289"/>
                  </p:ext>
                </p:extLst>
              </p:nvPr>
            </p:nvGraphicFramePr>
            <p:xfrm>
              <a:off x="5863715" y="3770429"/>
              <a:ext cx="3841340" cy="2160754"/>
            </p:xfrm>
            <a:graphic>
              <a:graphicData uri="http://schemas.microsoft.com/office/powerpoint/2016/slidezoom">
                <pslz:sldZm>
                  <pslz:sldZmObj sldId="323" cId="1311791759">
                    <pslz:zmPr id="{00CE6CAE-180F-4FA4-AD29-612524657EA5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41340" cy="2160754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1ABAB3B-92E7-49C3-87E1-3BB61011EA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63715" y="3770429"/>
                <a:ext cx="3841340" cy="2160754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5F22021-1EE1-40EE-A899-0961492073D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13168" y="2183479"/>
            <a:ext cx="1588291" cy="6601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083616-250E-4880-BF0F-471A5885A9CA}"/>
              </a:ext>
            </a:extLst>
          </p:cNvPr>
          <p:cNvSpPr txBox="1"/>
          <p:nvPr/>
        </p:nvSpPr>
        <p:spPr>
          <a:xfrm>
            <a:off x="1350906" y="3661290"/>
            <a:ext cx="275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Scenario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34AC0-5BBD-49B5-8664-F806CF2FE4F1}"/>
              </a:ext>
            </a:extLst>
          </p:cNvPr>
          <p:cNvSpPr txBox="1"/>
          <p:nvPr/>
        </p:nvSpPr>
        <p:spPr>
          <a:xfrm>
            <a:off x="6462557" y="836493"/>
            <a:ext cx="275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nodes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0A9B69-1D9B-4D26-AC59-99F3AAA8EA1C}"/>
              </a:ext>
            </a:extLst>
          </p:cNvPr>
          <p:cNvSpPr txBox="1"/>
          <p:nvPr/>
        </p:nvSpPr>
        <p:spPr>
          <a:xfrm>
            <a:off x="6451274" y="6152858"/>
            <a:ext cx="275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Pessimistic Scenario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4EC998-9039-461B-9F4A-C2FD84CE73B7}"/>
              </a:ext>
            </a:extLst>
          </p:cNvPr>
          <p:cNvCxnSpPr>
            <a:endCxn id="11" idx="0"/>
          </p:cNvCxnSpPr>
          <p:nvPr/>
        </p:nvCxnSpPr>
        <p:spPr>
          <a:xfrm>
            <a:off x="7784385" y="3040729"/>
            <a:ext cx="0" cy="72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034DEA8-0129-4A15-9B1A-86D263F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0478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Scenario 1 – Base Case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D39A8708-4974-4FF5-A20A-6F2AFF56A9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69739"/>
          <a:ext cx="10515600" cy="489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43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3672D0A-B167-4111-9B53-36013201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Inference and Reasoning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233651-D6D8-4037-8958-3809490F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Prognostic Reasoning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3D4446A-5FA5-4350-AE7C-038E8C027718}"/>
              </a:ext>
            </a:extLst>
          </p:cNvPr>
          <p:cNvGraphicFramePr>
            <a:graphicFrameLocks noGrp="1"/>
          </p:cNvGraphicFramePr>
          <p:nvPr/>
        </p:nvGraphicFramePr>
        <p:xfrm>
          <a:off x="1014059" y="2256504"/>
          <a:ext cx="10157525" cy="234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505">
                  <a:extLst>
                    <a:ext uri="{9D8B030D-6E8A-4147-A177-3AD203B41FA5}">
                      <a16:colId xmlns:a16="http://schemas.microsoft.com/office/drawing/2014/main" val="2402483168"/>
                    </a:ext>
                  </a:extLst>
                </a:gridCol>
                <a:gridCol w="2031505">
                  <a:extLst>
                    <a:ext uri="{9D8B030D-6E8A-4147-A177-3AD203B41FA5}">
                      <a16:colId xmlns:a16="http://schemas.microsoft.com/office/drawing/2014/main" val="3657606469"/>
                    </a:ext>
                  </a:extLst>
                </a:gridCol>
                <a:gridCol w="2031505">
                  <a:extLst>
                    <a:ext uri="{9D8B030D-6E8A-4147-A177-3AD203B41FA5}">
                      <a16:colId xmlns:a16="http://schemas.microsoft.com/office/drawing/2014/main" val="3991575991"/>
                    </a:ext>
                  </a:extLst>
                </a:gridCol>
                <a:gridCol w="2031505">
                  <a:extLst>
                    <a:ext uri="{9D8B030D-6E8A-4147-A177-3AD203B41FA5}">
                      <a16:colId xmlns:a16="http://schemas.microsoft.com/office/drawing/2014/main" val="1054666091"/>
                    </a:ext>
                  </a:extLst>
                </a:gridCol>
                <a:gridCol w="2031505">
                  <a:extLst>
                    <a:ext uri="{9D8B030D-6E8A-4147-A177-3AD203B41FA5}">
                      <a16:colId xmlns:a16="http://schemas.microsoft.com/office/drawing/2014/main" val="1808571421"/>
                    </a:ext>
                  </a:extLst>
                </a:gridCol>
              </a:tblGrid>
              <a:tr h="57746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Baxter is Supplier=True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(Node-5)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Equipment &amp; Facility Damaged=True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(Node-17)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in Demand=True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(Node-32)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 Disruption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=True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(Node-34)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95201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0325"/>
                  </a:ext>
                </a:extLst>
              </a:tr>
              <a:tr h="57746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Pessimistic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45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6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034DEA8-0129-4A15-9B1A-86D263F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0478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Scenario 2 – Pessimistic Case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D39A8708-4974-4FF5-A20A-6F2AFF56A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66656"/>
              </p:ext>
            </p:extLst>
          </p:nvPr>
        </p:nvGraphicFramePr>
        <p:xfrm>
          <a:off x="838200" y="1569739"/>
          <a:ext cx="10515600" cy="489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79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A1FC7-2E02-482D-9035-4CCD18C2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10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: Sensitivity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092C35-7FB7-4DA9-985F-74C2F499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81221"/>
              </p:ext>
            </p:extLst>
          </p:nvPr>
        </p:nvGraphicFramePr>
        <p:xfrm>
          <a:off x="357809" y="1046922"/>
          <a:ext cx="10995991" cy="534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660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A2A1B-B732-43F1-847E-E7A76DC0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115647" cy="68671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D5229C6-4515-4E77-92A0-22B206A22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15" y="436098"/>
            <a:ext cx="7138442" cy="642190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C5C41B-113C-41AA-BF23-2D81BEDBB4A1}"/>
              </a:ext>
            </a:extLst>
          </p:cNvPr>
          <p:cNvSpPr txBox="1"/>
          <p:nvPr/>
        </p:nvSpPr>
        <p:spPr>
          <a:xfrm>
            <a:off x="7131389" y="6314853"/>
            <a:ext cx="426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Graphical Model</a:t>
            </a:r>
          </a:p>
        </p:txBody>
      </p:sp>
    </p:spTree>
    <p:extLst>
      <p:ext uri="{BB962C8B-B14F-4D97-AF65-F5344CB8AC3E}">
        <p14:creationId xmlns:p14="http://schemas.microsoft.com/office/powerpoint/2010/main" val="113416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034DEA8-0129-4A15-9B1A-86D263F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0478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Implementation in 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5EFD62-8673-402D-AC10-7C99A5ABF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856736"/>
              </p:ext>
            </p:extLst>
          </p:nvPr>
        </p:nvGraphicFramePr>
        <p:xfrm>
          <a:off x="172091" y="1812848"/>
          <a:ext cx="5827508" cy="3698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69BE3C1F-AACF-4946-9C4F-B59FCE9E8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733834"/>
              </p:ext>
            </p:extLst>
          </p:nvPr>
        </p:nvGraphicFramePr>
        <p:xfrm>
          <a:off x="6004150" y="1812848"/>
          <a:ext cx="5827508" cy="3698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2D28E-502C-4615-A0B4-BE44AA54E7F5}"/>
              </a:ext>
            </a:extLst>
          </p:cNvPr>
          <p:cNvSpPr txBox="1"/>
          <p:nvPr/>
        </p:nvSpPr>
        <p:spPr>
          <a:xfrm>
            <a:off x="3458817" y="5738205"/>
            <a:ext cx="5274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Results</a:t>
            </a:r>
          </a:p>
        </p:txBody>
      </p:sp>
    </p:spTree>
    <p:extLst>
      <p:ext uri="{BB962C8B-B14F-4D97-AF65-F5344CB8AC3E}">
        <p14:creationId xmlns:p14="http://schemas.microsoft.com/office/powerpoint/2010/main" val="69984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04CF35-5DE0-4E92-BDB4-DA8FBDB2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 , Limitations &amp; Future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D1B45-7509-45BB-83DC-25F1FC74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Resilient Supply chain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impact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measures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knowledge</a:t>
            </a: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impact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5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CA90F8C-B6A1-4F1B-8637-472F7206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AE3820-EB8C-40ED-BBC2-2473667707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467" y="1457471"/>
            <a:ext cx="10905066" cy="471949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Medical Association (AMA), New AMA policy reflects frustration over ongoing drug shortage. https://www.ama-assn.org/press-center/press-releases/ new-ama-policy-reflects-frustration-over-ongoing-drug-shortages, 2018.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Checkroom, FDA understates percentage of foreign-made medication sold in the U.S. Pharmacy Checker. https://www.prnewswire.com/news-releases/ fda-understates-percentage-of-foreign-made-medication-sold-in-us-300551124.ht ml, 2017.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Tang, C.S., 2006. Perspectives in supply chain risk management. 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production economics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pp.451-488.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O’Marrah, Supply chain risk 2020: new worries. Forbes. </a:t>
            </a:r>
            <a:r>
              <a:rPr lang="en-US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https://www.forbes. com/sites/kevinomarah/2017/10/06/supply-chain-risk-2020-new-worries/#6d460af77127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http://refhub.elsevier.com/S2212-4209(19)31184-7/sref7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AANA, IV saline solution shortage. https://www.aana.com/practice/u.s.-food-an d-drug- administration/iv-saline-solution, 2019.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Mazer- Amirshahi, E.R. Fox, Saline shortages – many causes, No simple solution, N. Engl. J. Med. 378 (16) (2018) 1472–1474.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Sifferlin, Hospitals struggle with IV saline shortage. Time. http://time.com /2589/hospitals-struggle-with-iv-saline-shortage/, 2014.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3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9F9E64F-80D2-49CF-8215-806C399B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654510-D641-4049-B257-F3686A4DDB4F}"/>
              </a:ext>
            </a:extLst>
          </p:cNvPr>
          <p:cNvSpPr txBox="1"/>
          <p:nvPr/>
        </p:nvSpPr>
        <p:spPr>
          <a:xfrm>
            <a:off x="609600" y="160351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19B7F597-FE1C-418B-A5B8-78F9FF61F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724942"/>
              </p:ext>
            </p:extLst>
          </p:nvPr>
        </p:nvGraphicFramePr>
        <p:xfrm>
          <a:off x="609600" y="1603513"/>
          <a:ext cx="4537080" cy="429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4FF2160-E88F-4C3F-8B8F-AB85BF8BF8D8}"/>
              </a:ext>
            </a:extLst>
          </p:cNvPr>
          <p:cNvGraphicFramePr/>
          <p:nvPr/>
        </p:nvGraphicFramePr>
        <p:xfrm>
          <a:off x="5610507" y="1603513"/>
          <a:ext cx="5971893" cy="426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6FD38D-15D5-4F92-875E-1B9963677C0A}"/>
              </a:ext>
            </a:extLst>
          </p:cNvPr>
          <p:cNvCxnSpPr>
            <a:cxnSpLocks/>
          </p:cNvCxnSpPr>
          <p:nvPr/>
        </p:nvCxnSpPr>
        <p:spPr>
          <a:xfrm>
            <a:off x="5782786" y="1603513"/>
            <a:ext cx="0" cy="4797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18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E047C-3326-4809-85F7-D2BF7488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68430"/>
            <a:ext cx="10905066" cy="4795048"/>
          </a:xfrm>
        </p:spPr>
        <p:txBody>
          <a:bodyPr>
            <a:normAutofit fontScale="92500" lnSpcReduction="10000"/>
          </a:bodyPr>
          <a:lstStyle/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Felice, F., Deldoost, M.H. and Faizollahi, M., 2015. Performance measurement model for the supplier selection based on AHP. </a:t>
            </a:r>
            <a:r>
              <a:rPr lang="en-IN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Engineering Business Management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(Godište 2015), pp.7-17.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Konstantinos Kirytopoulos Vrassidas Leopoulos Dimitra Voulgaridou, (2008),"Supplier selection in pharmaceutical industry", Benchmarking: An International Journal, Vol. 15 Iss 4 pp. 494 – 516</a:t>
            </a: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https://www.outsourcedpharma.com/doc/puerto-rico-back-on-the-map-of-pharmaceutical-locations-0001</a:t>
            </a:r>
          </a:p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Ritchie, B.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Brindley, C.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(2007), "Supply chain risk management and performance: A guiding framework for future development", </a:t>
            </a:r>
            <a:r>
              <a:rPr lang="en-IN" sz="2000" b="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Operations &amp; Production Management</a:t>
            </a:r>
            <a:r>
              <a:rPr lang="en-IN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Vol. 27 No. 3, pp. 303-322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Elleuch, E. Dafaoui, A. Elmhamedi, H. Chabchoub,Resilience and Vulnerability in Supply Chain: Literature eview,IFAC-PapersOnLine,Volume 49, Issue 12,2016,Pages 1448-1453,ISSN 2405-8963.</a:t>
            </a:r>
          </a:p>
          <a:p>
            <a:r>
              <a:rPr lang="en-IN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Ponomarov, S.Y.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Holcomb, M.C.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(2009), "Understanding the concept of supply chain resilience", </a:t>
            </a:r>
            <a:r>
              <a:rPr lang="en-IN" sz="20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Journal of Logistics Management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20 No. 1, pp. 124-143. </a:t>
            </a:r>
            <a:r>
              <a:rPr lang="en-IN" sz="20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https://doi.org/10.1108/09574090910954873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Lockamy, A.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(2011), "Benchmarking supplier risks using Bayesian networks", </a:t>
            </a:r>
            <a:r>
              <a:rPr lang="en-IN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Benchmarking: An International Journal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18 No. 3, pp. 409-427. </a:t>
            </a:r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https://doi.org/10.1108/14635771111137787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8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6D2900-E895-44CC-8705-9E180FE1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29935"/>
            <a:ext cx="10905066" cy="4393982"/>
          </a:xfrm>
        </p:spPr>
        <p:txBody>
          <a:bodyPr>
            <a:norm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Seyedmohsen Hosseini and Kash Barker, A Bayesian Network Model for Resilience-Based Supplier Selection, Intern. Journal of Production Economics, http://dx.doi.org/10.1016/j.ijpe.2016.07.007</a:t>
            </a:r>
          </a:p>
          <a:p>
            <a:r>
              <a:rPr lang="en-IN" sz="1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Jennifer V. Blackhurst, Kevin P. Scheibe, Danny J. Johnson, (2008),"Supplier risk assessment and monitoring for the automotive industry", International Journal of Physical Distribution &amp; Logistics Management, Vol. 38 Iss: 2 pp. 143 – 165</a:t>
            </a:r>
          </a:p>
          <a:p>
            <a:r>
              <a:rPr lang="en-IN" sz="1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T. S. Chan , N. Kumar , M. K. Tiwari , H. C. W. Lau &amp; K. L. Choy (2008) Global supplier selection: a fuzzy-AHP approach, International Journal of Production Research, 46:14, 3825-3857, DOI:10.1080/00207540600787200</a:t>
            </a:r>
          </a:p>
          <a:p>
            <a:r>
              <a:rPr lang="en-IN" sz="1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Archie Lockamy III, (2011),"Benchmarking supplier risks using Bayesian networks", Benchmarking: An International Journal, Vol. 18 Iss 3 pp. 409 – 427 http://dx.doi.org/10.1108/14635771111137787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C795480-3750-4920-9C99-D3C8187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7C368B5-30CE-4AD3-9D05-6085BC06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describe how supplier locations are selected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discuss the interrelationships between risk, vulnerability, and resilience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review the methods developed and approaches used to evaluate supplier and supply chain network risk.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D7D22A7E-14F6-4E12-AC0C-0262876B9A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06833"/>
                  </p:ext>
                </p:extLst>
              </p:nvPr>
            </p:nvGraphicFramePr>
            <p:xfrm>
              <a:off x="915914" y="3744247"/>
              <a:ext cx="3349145" cy="1883894"/>
            </p:xfrm>
            <a:graphic>
              <a:graphicData uri="http://schemas.microsoft.com/office/powerpoint/2016/slidezoom">
                <pslz:sldZm>
                  <pslz:sldZmObj sldId="299" cId="1251605084">
                    <pslz:zmPr id="{C70AB4C3-8996-4FF3-8330-41939F14C40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9145" cy="1883894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7D22A7E-14F6-4E12-AC0C-0262876B9A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914" y="3744247"/>
                <a:ext cx="3349145" cy="1883894"/>
              </a:xfrm>
              <a:prstGeom prst="rect">
                <a:avLst/>
              </a:prstGeom>
              <a:ln w="3175">
                <a:solidFill>
                  <a:schemeClr val="accent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D1DA4B8B-3BC8-4234-800F-6FFDFF4330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4768979"/>
                  </p:ext>
                </p:extLst>
              </p:nvPr>
            </p:nvGraphicFramePr>
            <p:xfrm>
              <a:off x="4511000" y="3744247"/>
              <a:ext cx="3349145" cy="1883894"/>
            </p:xfrm>
            <a:graphic>
              <a:graphicData uri="http://schemas.microsoft.com/office/powerpoint/2016/slidezoom">
                <pslz:sldZm>
                  <pslz:sldZmObj sldId="300" cId="2230082949">
                    <pslz:zmPr id="{791BEAB2-9085-453A-BA85-F94B03B207D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9145" cy="1883894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1DA4B8B-3BC8-4234-800F-6FFDFF4330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1000" y="3744247"/>
                <a:ext cx="3349145" cy="1883894"/>
              </a:xfrm>
              <a:prstGeom prst="rect">
                <a:avLst/>
              </a:prstGeom>
              <a:ln w="3175">
                <a:solidFill>
                  <a:schemeClr val="accent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A40F6478-1F19-4E8D-AE39-7FBCF61B35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5155671"/>
                  </p:ext>
                </p:extLst>
              </p:nvPr>
            </p:nvGraphicFramePr>
            <p:xfrm>
              <a:off x="8147620" y="3744246"/>
              <a:ext cx="3349143" cy="1883893"/>
            </p:xfrm>
            <a:graphic>
              <a:graphicData uri="http://schemas.microsoft.com/office/powerpoint/2016/slidezoom">
                <pslz:sldZm>
                  <pslz:sldZmObj sldId="301" cId="3318682380">
                    <pslz:zmPr id="{1B821373-D9F2-4708-9907-6313512B1250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9143" cy="1883893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40F6478-1F19-4E8D-AE39-7FBCF61B35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7620" y="3744246"/>
                <a:ext cx="3349143" cy="1883893"/>
              </a:xfrm>
              <a:prstGeom prst="rect">
                <a:avLst/>
              </a:prstGeom>
              <a:ln w="3175">
                <a:solidFill>
                  <a:schemeClr val="accent1">
                    <a:lumMod val="75000"/>
                  </a:schemeClr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55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04D08D-BD25-4E31-B5A1-782EEA97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380735"/>
            <a:ext cx="11731752" cy="758952"/>
          </a:xfrm>
        </p:spPr>
        <p:txBody>
          <a:bodyPr>
            <a:normAutofit/>
          </a:bodyPr>
          <a:lstStyle/>
          <a:p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Location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1CA8B74-EEDB-4851-BD24-A85BBAB87E14}"/>
              </a:ext>
            </a:extLst>
          </p:cNvPr>
          <p:cNvGraphicFramePr>
            <a:graphicFrameLocks noGrp="1"/>
          </p:cNvGraphicFramePr>
          <p:nvPr/>
        </p:nvGraphicFramePr>
        <p:xfrm>
          <a:off x="470452" y="1139687"/>
          <a:ext cx="11251096" cy="519725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10024">
                  <a:extLst>
                    <a:ext uri="{9D8B030D-6E8A-4147-A177-3AD203B41FA5}">
                      <a16:colId xmlns:a16="http://schemas.microsoft.com/office/drawing/2014/main" val="1562941756"/>
                    </a:ext>
                  </a:extLst>
                </a:gridCol>
                <a:gridCol w="3946268">
                  <a:extLst>
                    <a:ext uri="{9D8B030D-6E8A-4147-A177-3AD203B41FA5}">
                      <a16:colId xmlns:a16="http://schemas.microsoft.com/office/drawing/2014/main" val="1837345539"/>
                    </a:ext>
                  </a:extLst>
                </a:gridCol>
                <a:gridCol w="3067258">
                  <a:extLst>
                    <a:ext uri="{9D8B030D-6E8A-4147-A177-3AD203B41FA5}">
                      <a16:colId xmlns:a16="http://schemas.microsoft.com/office/drawing/2014/main" val="673858882"/>
                    </a:ext>
                  </a:extLst>
                </a:gridCol>
                <a:gridCol w="2327546">
                  <a:extLst>
                    <a:ext uri="{9D8B030D-6E8A-4147-A177-3AD203B41FA5}">
                      <a16:colId xmlns:a16="http://schemas.microsoft.com/office/drawing/2014/main" val="2564317361"/>
                    </a:ext>
                  </a:extLst>
                </a:gridCol>
              </a:tblGrid>
              <a:tr h="708993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of work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Approach/Methodology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Limitations/Future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28994"/>
                  </a:ext>
                </a:extLst>
              </a:tr>
              <a:tr h="1805055"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itchFamily="18" charset="0"/>
                          <a:cs typeface="Times New Roman" pitchFamily="18" charset="0"/>
                        </a:rPr>
                        <a:t>Felice </a:t>
                      </a:r>
                      <a:r>
                        <a:rPr lang="en-IN" sz="1900" i="1" dirty="0">
                          <a:latin typeface="Times New Roman" pitchFamily="18" charset="0"/>
                          <a:cs typeface="Times New Roman" pitchFamily="18" charset="0"/>
                        </a:rPr>
                        <a:t>et. al.</a:t>
                      </a:r>
                      <a:r>
                        <a:rPr lang="en-IN" sz="1900" dirty="0">
                          <a:latin typeface="Times New Roman" pitchFamily="18" charset="0"/>
                          <a:cs typeface="Times New Roman" pitchFamily="18" charset="0"/>
                        </a:rPr>
                        <a:t> (2015)</a:t>
                      </a:r>
                      <a:endParaRPr lang="en-IN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Describes the method to select supplier with consideration of multiple criteria like cost, quality etc. with help of case study of two different country perspectives.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itchFamily="18" charset="0"/>
                          <a:cs typeface="Times New Roman" pitchFamily="18" charset="0"/>
                        </a:rPr>
                        <a:t>Analytical </a:t>
                      </a:r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hierarchy process model, case study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proposed the use of analytic network process (ANP) for the same study.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86318"/>
                  </a:ext>
                </a:extLst>
              </a:tr>
              <a:tr h="1665109"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itchFamily="18" charset="0"/>
                          <a:cs typeface="Times New Roman" pitchFamily="18" charset="0"/>
                        </a:rPr>
                        <a:t>Konstantinos </a:t>
                      </a:r>
                      <a:r>
                        <a:rPr lang="en-IN" sz="1900" i="1" dirty="0">
                          <a:latin typeface="Times New Roman" pitchFamily="18" charset="0"/>
                          <a:cs typeface="Times New Roman" pitchFamily="18" charset="0"/>
                        </a:rPr>
                        <a:t>et. al.</a:t>
                      </a:r>
                      <a:r>
                        <a:rPr lang="en-IN" sz="1900" dirty="0">
                          <a:latin typeface="Times New Roman" pitchFamily="18" charset="0"/>
                          <a:cs typeface="Times New Roman" pitchFamily="18" charset="0"/>
                        </a:rPr>
                        <a:t> (2008)</a:t>
                      </a:r>
                      <a:endParaRPr lang="en-IN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a comprehensive method named analytic network process for the evaluation and selection of suppliers’ offers in Para pharmaceutical industry clusters.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Analytic network process (ANP)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Outcome of the model depends highly on the inputs provided by the decision maker. The ANP method is computationally intensive.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77993"/>
                  </a:ext>
                </a:extLst>
              </a:tr>
              <a:tr h="671526">
                <a:tc>
                  <a:txBody>
                    <a:bodyPr/>
                    <a:lstStyle/>
                    <a:p>
                      <a:r>
                        <a:rPr lang="en-IN" sz="1900" u="none" strike="noStrike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Louis </a:t>
                      </a:r>
                      <a:r>
                        <a:rPr lang="en-IN" sz="1900" i="1" u="none" strike="noStrike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et. al.</a:t>
                      </a:r>
                      <a:r>
                        <a:rPr lang="en-IN" sz="1900" u="none" strike="noStrike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(2014)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Discussed the reasons of Puerto Rico being pharmaceutical hub.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52235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C7652BD2-1D4A-47C5-BADC-23FB0A214181}"/>
              </a:ext>
            </a:extLst>
          </p:cNvPr>
          <p:cNvSpPr txBox="1">
            <a:spLocks/>
          </p:cNvSpPr>
          <p:nvPr/>
        </p:nvSpPr>
        <p:spPr>
          <a:xfrm>
            <a:off x="230124" y="118483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0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04D08D-BD25-4E31-B5A1-782EEA97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549888"/>
            <a:ext cx="11731752" cy="758952"/>
          </a:xfrm>
        </p:spPr>
        <p:txBody>
          <a:bodyPr/>
          <a:lstStyle/>
          <a:p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risk, vulnerability, and resilience</a:t>
            </a:r>
            <a:endParaRPr lang="en-IN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1CA8B74-EEDB-4851-BD24-A85BBAB87E14}"/>
              </a:ext>
            </a:extLst>
          </p:cNvPr>
          <p:cNvGraphicFramePr>
            <a:graphicFrameLocks noGrp="1"/>
          </p:cNvGraphicFramePr>
          <p:nvPr/>
        </p:nvGraphicFramePr>
        <p:xfrm>
          <a:off x="1022074" y="1444486"/>
          <a:ext cx="10349948" cy="530340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34817">
                  <a:extLst>
                    <a:ext uri="{9D8B030D-6E8A-4147-A177-3AD203B41FA5}">
                      <a16:colId xmlns:a16="http://schemas.microsoft.com/office/drawing/2014/main" val="1562941756"/>
                    </a:ext>
                  </a:extLst>
                </a:gridCol>
                <a:gridCol w="3240157">
                  <a:extLst>
                    <a:ext uri="{9D8B030D-6E8A-4147-A177-3AD203B41FA5}">
                      <a16:colId xmlns:a16="http://schemas.microsoft.com/office/drawing/2014/main" val="1837345539"/>
                    </a:ext>
                  </a:extLst>
                </a:gridCol>
                <a:gridCol w="2458278">
                  <a:extLst>
                    <a:ext uri="{9D8B030D-6E8A-4147-A177-3AD203B41FA5}">
                      <a16:colId xmlns:a16="http://schemas.microsoft.com/office/drawing/2014/main" val="481437259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2564317361"/>
                    </a:ext>
                  </a:extLst>
                </a:gridCol>
              </a:tblGrid>
              <a:tr h="777494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of work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Approach/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Limitations/Future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28994"/>
                  </a:ext>
                </a:extLst>
              </a:tr>
              <a:tr h="2407550">
                <a:tc>
                  <a:txBody>
                    <a:bodyPr/>
                    <a:lstStyle/>
                    <a:p>
                      <a:pPr algn="l"/>
                      <a:r>
                        <a:rPr lang="en-IN" sz="1900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Ponomarov </a:t>
                      </a:r>
                      <a:r>
                        <a:rPr lang="en-IN" sz="1900" i="1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et. al.</a:t>
                      </a:r>
                      <a:r>
                        <a:rPr lang="en-IN" sz="1900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(2009)</a:t>
                      </a:r>
                      <a:endParaRPr lang="en-IN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literature review on resilience in SC for integrated perspective and also identified the gaps in current theoretical research.</a:t>
                      </a:r>
                    </a:p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Also proposed a framework to address the gaps.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one possible view is considered out of number of views.</a:t>
                      </a:r>
                    </a:p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model can be tested empirically.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77993"/>
                  </a:ext>
                </a:extLst>
              </a:tr>
              <a:tr h="1749371"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Times New Roman" pitchFamily="18" charset="0"/>
                          <a:cs typeface="Times New Roman" pitchFamily="18" charset="0"/>
                        </a:rPr>
                        <a:t>Elleuch </a:t>
                      </a:r>
                      <a:r>
                        <a:rPr lang="en-IN" sz="1900" i="1" dirty="0">
                          <a:latin typeface="Times New Roman" pitchFamily="18" charset="0"/>
                          <a:cs typeface="Times New Roman" pitchFamily="18" charset="0"/>
                        </a:rPr>
                        <a:t>et. al.</a:t>
                      </a:r>
                      <a:r>
                        <a:rPr lang="en-IN" sz="1900" dirty="0">
                          <a:latin typeface="Times New Roman" pitchFamily="18" charset="0"/>
                          <a:cs typeface="Times New Roman" pitchFamily="18" charset="0"/>
                        </a:rPr>
                        <a:t> (2016)</a:t>
                      </a:r>
                      <a:endParaRPr lang="en-IN" sz="19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given review of 40 international journal articles explaining resilience and vulnerability in SC in integrated way.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the research done for policies of simultaneous approach for resilience and vulnerability. Main focus is on performance measurement research.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5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C1ADC24-7CA3-4353-BC3D-F8414B13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24" y="528717"/>
            <a:ext cx="11731752" cy="758952"/>
          </a:xfrm>
        </p:spPr>
        <p:txBody>
          <a:bodyPr/>
          <a:lstStyle/>
          <a:p>
            <a:r>
              <a:rPr lang="en-IN" sz="2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used to assess supply chain risk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0B2E7AA-658B-4899-B703-A19A9E9F69B4}"/>
              </a:ext>
            </a:extLst>
          </p:cNvPr>
          <p:cNvGraphicFramePr>
            <a:graphicFrameLocks noGrp="1"/>
          </p:cNvGraphicFramePr>
          <p:nvPr/>
        </p:nvGraphicFramePr>
        <p:xfrm>
          <a:off x="868570" y="1473200"/>
          <a:ext cx="10429460" cy="51846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07365">
                  <a:extLst>
                    <a:ext uri="{9D8B030D-6E8A-4147-A177-3AD203B41FA5}">
                      <a16:colId xmlns:a16="http://schemas.microsoft.com/office/drawing/2014/main" val="3685695869"/>
                    </a:ext>
                  </a:extLst>
                </a:gridCol>
                <a:gridCol w="3356113">
                  <a:extLst>
                    <a:ext uri="{9D8B030D-6E8A-4147-A177-3AD203B41FA5}">
                      <a16:colId xmlns:a16="http://schemas.microsoft.com/office/drawing/2014/main" val="3293303200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4259147694"/>
                    </a:ext>
                  </a:extLst>
                </a:gridCol>
                <a:gridCol w="1961321">
                  <a:extLst>
                    <a:ext uri="{9D8B030D-6E8A-4147-A177-3AD203B41FA5}">
                      <a16:colId xmlns:a16="http://schemas.microsoft.com/office/drawing/2014/main" val="3862098832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111569"/>
                  </a:ext>
                </a:extLst>
              </a:tr>
              <a:tr h="780951">
                <a:tc>
                  <a:txBody>
                    <a:bodyPr/>
                    <a:lstStyle/>
                    <a:p>
                      <a:pPr algn="l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Blackhurst </a:t>
                      </a:r>
                      <a:r>
                        <a:rPr lang="en-IN" sz="1900" i="1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et. al. </a:t>
                      </a:r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(2008)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Supplier risk factors, product risk factors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Risk Index/ Probability and Severity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Automotive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6577"/>
                  </a:ext>
                </a:extLst>
              </a:tr>
              <a:tr h="983523">
                <a:tc>
                  <a:txBody>
                    <a:bodyPr/>
                    <a:lstStyle/>
                    <a:p>
                      <a:pPr algn="l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Chan </a:t>
                      </a:r>
                      <a:r>
                        <a:rPr lang="en-IN" sz="1900" i="1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et. al. </a:t>
                      </a:r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(2008)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Supplier risk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Fuzzy Analytic Hierarchy Process (Fuzzy-AHP)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Manufacturing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79336"/>
                  </a:ext>
                </a:extLst>
              </a:tr>
              <a:tr h="780951">
                <a:tc>
                  <a:txBody>
                    <a:bodyPr/>
                    <a:lstStyle/>
                    <a:p>
                      <a:pPr algn="l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Lockamy </a:t>
                      </a:r>
                      <a:r>
                        <a:rPr lang="en-IN" sz="1900" i="1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et. al. </a:t>
                      </a:r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(2011)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Supplier risk – external, internal, network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Bayesian Network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Electronic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0305"/>
                  </a:ext>
                </a:extLst>
              </a:tr>
              <a:tr h="1280141">
                <a:tc>
                  <a:txBody>
                    <a:bodyPr/>
                    <a:lstStyle/>
                    <a:p>
                      <a:pPr algn="l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Nepal </a:t>
                      </a:r>
                      <a:r>
                        <a:rPr lang="en-IN" sz="1900" i="1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et. al. </a:t>
                      </a:r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(2015)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Supply chain risk - port logistics, documentation, price, wages, currency, quality, labour, time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FMEA and Bayesian Networks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Chemical Distributor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32655"/>
                  </a:ext>
                </a:extLst>
              </a:tr>
              <a:tr h="780951">
                <a:tc>
                  <a:txBody>
                    <a:bodyPr/>
                    <a:lstStyle/>
                    <a:p>
                      <a:pPr algn="l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Hosseini </a:t>
                      </a:r>
                      <a:r>
                        <a:rPr lang="en-IN" sz="1900" i="1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et. al. </a:t>
                      </a:r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(2016)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Resilience-based supplier selection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u="none" strike="noStrike" kern="1200" baseline="0" dirty="0">
                          <a:latin typeface="Times New Roman" pitchFamily="18" charset="0"/>
                          <a:cs typeface="Times New Roman" pitchFamily="18" charset="0"/>
                        </a:rPr>
                        <a:t>Bayesian Network (BN) 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1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B2D64F3-E517-4C38-9655-A3AF3760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669E4A1-7D3D-4DFB-A22F-6498D2AE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factors and Intermediate events?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disruption?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strategies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5CC20-5C23-4EB7-878A-DADE3202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E155-B159-41A1-9D68-A1896E47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otential factors for pharmaceutical supply chain disruption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robabilistic graphical model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redictive inference reasoning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ensitivity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phic Timeline_WAC_LH - v2" id="{7777B78A-777E-4B04-A1C0-AFAD5F34594E}" vid="{2828ECD4-C1C4-45D1-97FF-E2CEE4B9B5A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1926</Words>
  <Application>Microsoft Office PowerPoint</Application>
  <PresentationFormat>Widescreen</PresentationFormat>
  <Paragraphs>387</Paragraphs>
  <Slides>31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Avenir Next LT Pro Light</vt:lpstr>
      <vt:lpstr>Calibri</vt:lpstr>
      <vt:lpstr>Calibri Light</vt:lpstr>
      <vt:lpstr>Speak Pro</vt:lpstr>
      <vt:lpstr>Times New Roman</vt:lpstr>
      <vt:lpstr>Office Theme</vt:lpstr>
      <vt:lpstr>Custom Design</vt:lpstr>
      <vt:lpstr>2_Office Theme</vt:lpstr>
      <vt:lpstr>Office Theme</vt:lpstr>
      <vt:lpstr>Leveraging a Bayesian network approach to model and analyze supplier vulnerability to severe weather risk:  A case study of the U.S. pharmaceutical supply chain following Hurricane Maria</vt:lpstr>
      <vt:lpstr>Introduction</vt:lpstr>
      <vt:lpstr>Problem Description</vt:lpstr>
      <vt:lpstr>Literature Review</vt:lpstr>
      <vt:lpstr>Supplier Location</vt:lpstr>
      <vt:lpstr>Supply chain risk, vulnerability, and resilience</vt:lpstr>
      <vt:lpstr>Approaches used to assess supply chain risk</vt:lpstr>
      <vt:lpstr>Objective</vt:lpstr>
      <vt:lpstr>Solution Approach</vt:lpstr>
      <vt:lpstr>Model Description</vt:lpstr>
      <vt:lpstr>PowerPoint Presentation</vt:lpstr>
      <vt:lpstr>Intermediate risk events and dependencies </vt:lpstr>
      <vt:lpstr>Disruption in hospital supplies (consequence) </vt:lpstr>
      <vt:lpstr>Data set Description</vt:lpstr>
      <vt:lpstr>Factors and Interdependencies</vt:lpstr>
      <vt:lpstr>Data</vt:lpstr>
      <vt:lpstr>PowerPoint Presentation</vt:lpstr>
      <vt:lpstr>PowerPoint Presentation</vt:lpstr>
      <vt:lpstr>PowerPoint Presentation</vt:lpstr>
      <vt:lpstr>PowerPoint Presentation</vt:lpstr>
      <vt:lpstr>Results</vt:lpstr>
      <vt:lpstr>Results of Scenario 1 – Base Case</vt:lpstr>
      <vt:lpstr>Predictive Inference and Reasoning</vt:lpstr>
      <vt:lpstr>Results of Scenario 2 – Pessimistic Case</vt:lpstr>
      <vt:lpstr>Result : Sensitivity analysis</vt:lpstr>
      <vt:lpstr>Implementation</vt:lpstr>
      <vt:lpstr>Results of Implementation in R</vt:lpstr>
      <vt:lpstr>Concluding Remarks , Limitations &amp; Future scope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 Bayesian network approach to model and analyze supplier vulnerability to severe weather risk:  A case study of the U.S. pharmaceutical supply chain following Hurricane Maria</dc:title>
  <dc:creator>Harshit Bhalsod</dc:creator>
  <cp:lastModifiedBy>Harshit Bhalsod</cp:lastModifiedBy>
  <cp:revision>45</cp:revision>
  <dcterms:created xsi:type="dcterms:W3CDTF">2021-11-07T11:57:24Z</dcterms:created>
  <dcterms:modified xsi:type="dcterms:W3CDTF">2021-11-08T15:18:58Z</dcterms:modified>
</cp:coreProperties>
</file>