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76" r:id="rId3"/>
    <p:sldId id="277" r:id="rId4"/>
    <p:sldId id="278" r:id="rId5"/>
    <p:sldId id="279" r:id="rId6"/>
    <p:sldId id="285" r:id="rId7"/>
    <p:sldId id="28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746" autoAdjust="0"/>
  </p:normalViewPr>
  <p:slideViewPr>
    <p:cSldViewPr>
      <p:cViewPr>
        <p:scale>
          <a:sx n="100" d="100"/>
          <a:sy n="100" d="100"/>
        </p:scale>
        <p:origin x="-10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42F3D-67A9-4A06-AB76-88B78AEE761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B8619-04A1-4733-9D48-8936B3B3BE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F1DB-36F5-42C2-84E4-2FC1DF180E97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0D34-C8C4-4245-A7E8-15529563DFD0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AD6B-3623-4D9A-AD8C-4D0B37D4272A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1C5-4DEA-4E71-BCEC-20BBB9E74678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99337B2-0A5C-4DDD-9A4E-70E7A096C7C1}" type="datetime1">
              <a:rPr lang="ko-KR" altLang="en-US" smtClean="0"/>
              <a:pPr/>
              <a:t>2018-05-31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E167-5191-4E28-8888-8A42760BF427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FE9E-75D7-4521-8DEE-A4DCC29FD659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159B-BB05-4FD5-9CEC-6D1BF3BD95B5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FCB9-3FB2-4873-B3E4-7EB5F5D8E62E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714A-7F8E-4A09-A461-9FB727898A94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CCDF-51F8-46D1-A7DA-1FCBC63330D8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2CE0E24-887D-40EE-B70E-EBC28727AD0E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75656" y="1628800"/>
            <a:ext cx="6336704" cy="2376264"/>
          </a:xfrm>
          <a:noFill/>
        </p:spPr>
        <p:txBody>
          <a:bodyPr>
            <a:noAutofit/>
          </a:bodyPr>
          <a:lstStyle/>
          <a:p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Handling of an agenda</a:t>
            </a:r>
            <a:b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 shareholders’ meeting </a:t>
            </a:r>
            <a:endParaRPr lang="ko-KR" altLang="en-US" sz="4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>
          <a:xfrm>
            <a:off x="1187624" y="5323656"/>
            <a:ext cx="6400800" cy="697632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2018.6.1</a:t>
            </a:r>
            <a:endParaRPr lang="ko-KR" altLang="en-US" sz="28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49939" y="1628800"/>
            <a:ext cx="3993401" cy="37856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Project overview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Structure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Environments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To be considered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784" y="620688"/>
            <a:ext cx="324036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Contents</a:t>
            </a:r>
            <a:endParaRPr lang="ko-KR" altLang="en-US" sz="3200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11760" y="548680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Project Overview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620083"/>
            <a:ext cx="794640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- solidity, JavaScript and web tech.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- smart contract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- 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Ethereum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networks</a:t>
            </a:r>
          </a:p>
          <a:p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Functions :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- issue, buy, sell, transfer of stocks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- decides an agenda by voting in a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shareholders' meeting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- maintains the minutes on the 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20658" y="548680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Structure</a:t>
            </a:r>
            <a:endParaRPr lang="en-US" altLang="ko-KR" sz="36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570220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Components in this project :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Two contracts : 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- CompanyShares.sol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- VotingOnAgenda.sol 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- DocumentRegistry.sol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Client-side UI :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- index.html, JavaScript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28184" y="4005064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VotingOnAgenda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4581128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CompanyShares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44008" y="4293096"/>
            <a:ext cx="180020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Ethereum</a:t>
            </a:r>
            <a:r>
              <a:rPr lang="en-US" altLang="ko-KR" dirty="0" smtClean="0"/>
              <a:t> N/W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68144" y="5445224"/>
            <a:ext cx="180020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IPFS N/W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707904" y="5661248"/>
            <a:ext cx="11521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Client-side UI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558924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616530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shareholders</a:t>
            </a:r>
            <a:endParaRPr lang="ko-KR" altLang="en-US" dirty="0"/>
          </a:p>
        </p:txBody>
      </p:sp>
      <p:sp>
        <p:nvSpPr>
          <p:cNvPr id="17" name="왼쪽/오른쪽 화살표 16"/>
          <p:cNvSpPr/>
          <p:nvPr/>
        </p:nvSpPr>
        <p:spPr>
          <a:xfrm>
            <a:off x="2843808" y="5733256"/>
            <a:ext cx="64807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2843808" y="6165304"/>
            <a:ext cx="64807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>
            <a:off x="5076056" y="5877272"/>
            <a:ext cx="64807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8811833">
            <a:off x="4716016" y="5373216"/>
            <a:ext cx="64807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3667616">
            <a:off x="5940152" y="5157192"/>
            <a:ext cx="64807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5736" y="548680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683965"/>
            <a:ext cx="810029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Create private key in UI</a:t>
            </a:r>
          </a:p>
          <a:p>
            <a:pPr marL="514350" indent="-514350">
              <a:buAutoNum type="arabicPeriod"/>
            </a:pP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In 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metamask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: </a:t>
            </a:r>
          </a:p>
          <a:p>
            <a:pPr marL="514350" indent="-514350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- input private key and unlock it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3. Using remix :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- do a solidity coding for contract 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- compile, run and deploy with 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2800" smtClean="0">
                <a:latin typeface="HY견고딕" pitchFamily="18" charset="-127"/>
                <a:ea typeface="HY견고딕" pitchFamily="18" charset="-127"/>
              </a:rPr>
              <a:t>initial value</a:t>
            </a:r>
          </a:p>
          <a:p>
            <a:r>
              <a:rPr lang="en-US" altLang="ko-KR" sz="2800" smtClean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. in client-side UI :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- with owner address, setup a agenda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- with others’ address do votes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    - read the result of voting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4B7A0-D6AD-4AE0-9151-A2613BECEB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404664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IPFS working locally</a:t>
            </a:r>
          </a:p>
        </p:txBody>
      </p:sp>
      <p:sp>
        <p:nvSpPr>
          <p:cNvPr id="5" name="타원 4"/>
          <p:cNvSpPr/>
          <p:nvPr/>
        </p:nvSpPr>
        <p:spPr>
          <a:xfrm>
            <a:off x="4283968" y="1340768"/>
            <a:ext cx="180020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 server:</a:t>
            </a:r>
          </a:p>
          <a:p>
            <a:pPr algn="ctr"/>
            <a:r>
              <a:rPr lang="en-US" altLang="ko-KR" sz="1600" dirty="0" smtClean="0"/>
              <a:t>Listen:8081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1484784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working dir:</a:t>
            </a:r>
          </a:p>
          <a:p>
            <a:r>
              <a:rPr lang="en-US" altLang="ko-KR" dirty="0" smtClean="0"/>
              <a:t>   index.html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75656" y="2924944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Browser:</a:t>
            </a:r>
          </a:p>
          <a:p>
            <a:pPr algn="ctr"/>
            <a:r>
              <a:rPr lang="en-US" altLang="ko-KR" sz="1600" dirty="0" smtClean="0"/>
              <a:t>Read index.html from:8081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5796136" y="2924944"/>
            <a:ext cx="180020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IPFS server:</a:t>
            </a:r>
          </a:p>
          <a:p>
            <a:pPr algn="ctr"/>
            <a:r>
              <a:rPr lang="en-US" altLang="ko-KR" sz="1600" dirty="0" smtClean="0"/>
              <a:t>:8081</a:t>
            </a:r>
            <a:endParaRPr lang="ko-KR" altLang="en-US" sz="1600" dirty="0"/>
          </a:p>
        </p:txBody>
      </p:sp>
      <p:sp>
        <p:nvSpPr>
          <p:cNvPr id="9" name="오른쪽 화살표 8"/>
          <p:cNvSpPr/>
          <p:nvPr/>
        </p:nvSpPr>
        <p:spPr>
          <a:xfrm rot="19737838">
            <a:off x="3563888" y="2420888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9876657">
            <a:off x="5807422" y="2301782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11760" y="206084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document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242088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document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 rot="8861397">
            <a:off x="5318207" y="2370110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3561849">
            <a:off x="4068697" y="2484592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39952" y="29249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hash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4561964"/>
            <a:ext cx="8302273" cy="116955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init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-Control-Allow-Origin "[\"http://example.com\"]"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-Control-Allow-Credentials "[\"true\"]"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-Control-Allow-Methods "[\"PUT\", \"POST\", \"GET\"]"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daemon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5786100"/>
            <a:ext cx="828092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cd</a:t>
            </a:r>
            <a:r>
              <a:rPr lang="en-US" altLang="ko-KR" sz="1400" dirty="0" smtClean="0">
                <a:solidFill>
                  <a:schemeClr val="bg1"/>
                </a:solidFill>
              </a:rPr>
              <a:t>  [working dir]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http-server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7744" y="548680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To be considered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12626</TotalTime>
  <Words>259</Words>
  <Application>Microsoft Office PowerPoint</Application>
  <PresentationFormat>화면 슬라이드 쇼(4:3)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고구려 벽화</vt:lpstr>
      <vt:lpstr>Handling of an agenda in shareholders’ meeting 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</dc:title>
  <dc:creator>baek</dc:creator>
  <cp:lastModifiedBy>baek</cp:lastModifiedBy>
  <cp:revision>2160</cp:revision>
  <dcterms:created xsi:type="dcterms:W3CDTF">2015-03-27T00:28:33Z</dcterms:created>
  <dcterms:modified xsi:type="dcterms:W3CDTF">2018-05-31T05:29:47Z</dcterms:modified>
</cp:coreProperties>
</file>