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277" r:id="rId4"/>
    <p:sldId id="278" r:id="rId5"/>
    <p:sldId id="279" r:id="rId6"/>
    <p:sldId id="285" r:id="rId7"/>
    <p:sldId id="28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746" autoAdjust="0"/>
  </p:normalViewPr>
  <p:slideViewPr>
    <p:cSldViewPr>
      <p:cViewPr>
        <p:scale>
          <a:sx n="100" d="100"/>
          <a:sy n="100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2F3D-67A9-4A06-AB76-88B78AEE7614}" type="datetimeFigureOut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B8619-04A1-4733-9D48-8936B3B3BE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F1DB-36F5-42C2-84E4-2FC1DF180E97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0D34-C8C4-4245-A7E8-15529563DFD0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AD6B-3623-4D9A-AD8C-4D0B37D4272A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1C5-4DEA-4E71-BCEC-20BBB9E74678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99337B2-0A5C-4DDD-9A4E-70E7A096C7C1}" type="datetime1">
              <a:rPr lang="ko-KR" altLang="en-US" smtClean="0"/>
              <a:pPr/>
              <a:t>2018-07-01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E167-5191-4E28-8888-8A42760BF427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FE9E-75D7-4521-8DEE-A4DCC29FD659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159B-BB05-4FD5-9CEC-6D1BF3BD95B5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FCB9-3FB2-4873-B3E4-7EB5F5D8E62E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714A-7F8E-4A09-A461-9FB727898A94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CCDF-51F8-46D1-A7DA-1FCBC63330D8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CE0E24-887D-40EE-B70E-EBC28727AD0E}" type="datetime1">
              <a:rPr lang="ko-KR" altLang="en-US" smtClean="0"/>
              <a:pPr/>
              <a:t>2018-07-01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44B7A0-D6AD-4AE0-9151-A2613BECE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6336704" cy="2376264"/>
          </a:xfrm>
          <a:noFill/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A </a:t>
            </a:r>
            <a:r>
              <a:rPr lang="en-US" altLang="ko-KR" sz="40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DApp</a:t>
            </a:r>
            <a:r>
              <a:rPr lang="en-US" altLang="ko-KR" sz="4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 stockholder management system </a:t>
            </a:r>
            <a:endParaRPr lang="ko-KR" altLang="en-US" sz="4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>
          <a:xfrm>
            <a:off x="1339552" y="4725144"/>
            <a:ext cx="6400800" cy="1224136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H.D.  </a:t>
            </a:r>
            <a:r>
              <a:rPr lang="en-US" altLang="ko-KR" sz="28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Baek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2018. 6.1</a:t>
            </a:r>
            <a:endParaRPr lang="ko-KR" altLang="en-US" sz="28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9939" y="1628800"/>
            <a:ext cx="3993401" cy="30469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Project overview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620688"/>
            <a:ext cx="324036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Contents</a:t>
            </a:r>
            <a:endParaRPr lang="ko-KR" altLang="en-US" sz="3200" dirty="0"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467544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11760" y="54868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Project Overview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4305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Target :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dApp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for stock/stockholder management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     that is immutable and decentralized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Using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solidity, JavaScript and web tech.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smart contract on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ethereum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networks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Functions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issue, buy, sell, transfer of stocks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make some decisions by stockholders' voting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using a smart contract on block chain	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- stores the minutes on the important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decisions in the decentralized data 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7824" y="54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7840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Two contracts :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CompanyShares.sol =&gt; manage stocks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VotingOnAgenda.sol =&gt; vote and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				document registry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Client-side UI :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index.html, JavaScript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28184" y="3717032"/>
            <a:ext cx="216024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VotingOnAgenda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4293096"/>
            <a:ext cx="216024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CompanyShares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44008" y="4005064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Ethereum</a:t>
            </a:r>
            <a:r>
              <a:rPr lang="en-US" altLang="ko-KR" dirty="0" smtClean="0"/>
              <a:t> N/W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68144" y="5157192"/>
            <a:ext cx="1800200" cy="86409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IPFS N/W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07904" y="5373216"/>
            <a:ext cx="1152128" cy="9361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Client-side 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422108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</a:p>
          <a:p>
            <a:r>
              <a:rPr lang="en-US" altLang="ko-KR" dirty="0" smtClean="0"/>
              <a:t>(owner of contract)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587727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stockholders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 rot="2891820">
            <a:off x="3419872" y="4941168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2843808" y="5877272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>
            <a:off x="5076056" y="558924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8811833">
            <a:off x="4716016" y="5085184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667616">
            <a:off x="5940152" y="4869160"/>
            <a:ext cx="648072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896" y="1524848"/>
            <a:ext cx="79175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 Using Remix and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MetaMask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do a solidity contract coding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compile, run and deploy with initial value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(initial value : no. of stocks and price)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- keep contract address &amp; ABI, owner key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2. Hard code in UI JavaScript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contract address, ABI,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owner private key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  =&gt; IPFS address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Run web and IPFS server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Open browser @ localhost:8081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Locate at index.html for UI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4B7A0-D6AD-4AE0-9151-A2613BECEB4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0495" y="140439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Environments</a:t>
            </a:r>
          </a:p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(Web and IPFS) </a:t>
            </a:r>
          </a:p>
        </p:txBody>
      </p:sp>
      <p:sp>
        <p:nvSpPr>
          <p:cNvPr id="5" name="타원 4"/>
          <p:cNvSpPr/>
          <p:nvPr/>
        </p:nvSpPr>
        <p:spPr>
          <a:xfrm>
            <a:off x="3851920" y="1412776"/>
            <a:ext cx="187220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 server:</a:t>
            </a:r>
          </a:p>
          <a:p>
            <a:pPr algn="ctr"/>
            <a:r>
              <a:rPr lang="en-US" altLang="ko-KR" sz="1600" dirty="0" smtClean="0"/>
              <a:t>l</a:t>
            </a:r>
            <a:r>
              <a:rPr lang="en-US" altLang="ko-KR" sz="1600" dirty="0" smtClean="0"/>
              <a:t>isten:8081</a:t>
            </a:r>
            <a:endParaRPr lang="ko-KR" altLang="en-US" sz="1600" dirty="0"/>
          </a:p>
        </p:txBody>
      </p:sp>
      <p:sp>
        <p:nvSpPr>
          <p:cNvPr id="7" name="타원 6"/>
          <p:cNvSpPr/>
          <p:nvPr/>
        </p:nvSpPr>
        <p:spPr>
          <a:xfrm>
            <a:off x="1187624" y="2708920"/>
            <a:ext cx="244827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Browser:</a:t>
            </a:r>
          </a:p>
          <a:p>
            <a:pPr algn="ctr"/>
            <a:r>
              <a:rPr lang="en-US" altLang="ko-KR" sz="1600" dirty="0" smtClean="0"/>
              <a:t>Read index.html </a:t>
            </a:r>
            <a:r>
              <a:rPr lang="en-US" altLang="ko-KR" sz="1600" dirty="0" smtClean="0"/>
              <a:t>write</a:t>
            </a:r>
            <a:r>
              <a:rPr lang="en-US" altLang="ko-KR" sz="1600" dirty="0" smtClean="0"/>
              <a:t>:8081,5001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5364088" y="2852936"/>
            <a:ext cx="252028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IPFS server:</a:t>
            </a:r>
          </a:p>
          <a:p>
            <a:pPr algn="ctr"/>
            <a:r>
              <a:rPr lang="en-US" altLang="ko-KR" sz="1600" dirty="0" smtClean="0"/>
              <a:t>listen:</a:t>
            </a:r>
            <a:r>
              <a:rPr lang="en-US" altLang="ko-KR" sz="1600" dirty="0" smtClean="0"/>
              <a:t>5001,8080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285293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Put document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364502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Return hash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4149080"/>
            <a:ext cx="8302273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init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-Control-Allow-Origin </a:t>
            </a:r>
            <a:r>
              <a:rPr lang="en-US" altLang="ko-KR" sz="1400" dirty="0" smtClean="0">
                <a:solidFill>
                  <a:schemeClr val="bg1"/>
                </a:solidFill>
              </a:rPr>
              <a:t>"[\“</a:t>
            </a:r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  <a:r>
              <a:rPr lang="en-US" altLang="ko-KR" sz="1400" dirty="0" smtClean="0">
                <a:solidFill>
                  <a:schemeClr val="bg1"/>
                </a:solidFill>
              </a:rPr>
              <a:t>\"]"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-Control-Allow-Credentials "[\"true\"]"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1400" dirty="0" smtClean="0">
                <a:solidFill>
                  <a:schemeClr val="bg1"/>
                </a:solidFill>
              </a:rPr>
              <a:t> --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API.HTTPHeaders.Access</a:t>
            </a:r>
            <a:r>
              <a:rPr lang="en-US" altLang="ko-KR" sz="1400" dirty="0" smtClean="0">
                <a:solidFill>
                  <a:schemeClr val="bg1"/>
                </a:solidFill>
              </a:rPr>
              <a:t>-Control-Allow-Methods "[\"PUT\", \"POST\", \"GET\"]"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ipfs</a:t>
            </a:r>
            <a:r>
              <a:rPr lang="en-US" altLang="ko-KR" sz="1400" dirty="0" smtClean="0">
                <a:solidFill>
                  <a:schemeClr val="bg1"/>
                </a:solidFill>
              </a:rPr>
              <a:t> daemon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714092"/>
            <a:ext cx="828092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$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cd</a:t>
            </a:r>
            <a:r>
              <a:rPr lang="en-US" altLang="ko-KR" sz="1400" dirty="0" smtClean="0">
                <a:solidFill>
                  <a:schemeClr val="bg1"/>
                </a:solidFill>
              </a:rPr>
              <a:t>  [working dir]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$ http-server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5411316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[option : may require] 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4067944" y="3127081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5400000">
            <a:off x="4350608" y="3146336"/>
            <a:ext cx="288032" cy="853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3390397">
            <a:off x="5188002" y="2423488"/>
            <a:ext cx="679095" cy="288032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8445854">
            <a:off x="3459809" y="2351480"/>
            <a:ext cx="679095" cy="288032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B7A0-D6AD-4AE0-9151-A2613BECEB4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5736" y="54868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Testing Procedures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24848"/>
            <a:ext cx="872546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 Create or prepare 5-10 private keys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2. In UI menu, owner distribute stocks 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3. Owner create an agenda with time limitation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4. Change message sender, by changing the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private key in UI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5. Shareholders can commit their rights to others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within the valid time frame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6. Reading the agenda suggested, shareholders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can represent their opinion only before deadline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7. All stockholders can participate and monitor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   the voting procedures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13382</TotalTime>
  <Words>374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 A DApp : stockholder management system 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baek</dc:creator>
  <cp:lastModifiedBy>baek</cp:lastModifiedBy>
  <cp:revision>2199</cp:revision>
  <dcterms:created xsi:type="dcterms:W3CDTF">2015-03-27T00:28:33Z</dcterms:created>
  <dcterms:modified xsi:type="dcterms:W3CDTF">2018-07-01T02:38:17Z</dcterms:modified>
</cp:coreProperties>
</file>