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76" r:id="rId3"/>
    <p:sldId id="277" r:id="rId4"/>
    <p:sldId id="278" r:id="rId5"/>
    <p:sldId id="279" r:id="rId6"/>
    <p:sldId id="285" r:id="rId7"/>
    <p:sldId id="286" r:id="rId8"/>
    <p:sldId id="28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746" autoAdjust="0"/>
  </p:normalViewPr>
  <p:slideViewPr>
    <p:cSldViewPr>
      <p:cViewPr>
        <p:scale>
          <a:sx n="100" d="100"/>
          <a:sy n="100" d="100"/>
        </p:scale>
        <p:origin x="-106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42F3D-67A9-4A06-AB76-88B78AEE7614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B8619-04A1-4733-9D48-8936B3B3BE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F1DB-36F5-42C2-84E4-2FC1DF180E97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0D34-C8C4-4245-A7E8-15529563DFD0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AD6B-3623-4D9A-AD8C-4D0B37D4272A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71C5-4DEA-4E71-BCEC-20BBB9E74678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99337B2-0A5C-4DDD-9A4E-70E7A096C7C1}" type="datetime1">
              <a:rPr lang="ko-KR" altLang="en-US" smtClean="0"/>
              <a:pPr/>
              <a:t>2018-05-31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E167-5191-4E28-8888-8A42760BF427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FE9E-75D7-4521-8DEE-A4DCC29FD659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159B-BB05-4FD5-9CEC-6D1BF3BD95B5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FCB9-3FB2-4873-B3E4-7EB5F5D8E62E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714A-7F8E-4A09-A461-9FB727898A94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CCDF-51F8-46D1-A7DA-1FCBC63330D8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2CE0E24-887D-40EE-B70E-EBC28727AD0E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75656" y="1628800"/>
            <a:ext cx="6336704" cy="2376264"/>
          </a:xfrm>
          <a:noFill/>
        </p:spPr>
        <p:txBody>
          <a:bodyPr>
            <a:noAutofit/>
          </a:bodyPr>
          <a:lstStyle/>
          <a:p>
            <a:r>
              <a:rPr lang="en-US" altLang="ko-KR" sz="4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40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dApp</a:t>
            </a:r>
            <a:r>
              <a:rPr lang="en-US" altLang="ko-KR" sz="4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: Handling the agenda in a shareholders</a:t>
            </a:r>
            <a:r>
              <a:rPr lang="en-US" altLang="ko-KR" sz="4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’ meeting </a:t>
            </a:r>
            <a:endParaRPr lang="ko-KR" altLang="en-US" sz="40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5" name="부제목 14"/>
          <p:cNvSpPr>
            <a:spLocks noGrp="1"/>
          </p:cNvSpPr>
          <p:nvPr>
            <p:ph type="subTitle" idx="1"/>
          </p:nvPr>
        </p:nvSpPr>
        <p:spPr>
          <a:xfrm>
            <a:off x="1339552" y="4725144"/>
            <a:ext cx="6400800" cy="1224136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H.D.  </a:t>
            </a:r>
            <a:r>
              <a:rPr lang="en-US" altLang="ko-KR" sz="28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Baek</a:t>
            </a:r>
            <a:endParaRPr lang="en-US" altLang="ko-KR" sz="28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2018. 6.1</a:t>
            </a:r>
            <a:endParaRPr lang="ko-KR" altLang="en-US" sz="28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49939" y="1628800"/>
            <a:ext cx="4102405" cy="378565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Project overview</a:t>
            </a: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Components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Testing Procedures</a:t>
            </a: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Environments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en-US" altLang="ko-KR" sz="240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Discussion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7784" y="620688"/>
            <a:ext cx="324036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Contents</a:t>
            </a:r>
            <a:endParaRPr lang="ko-KR" altLang="en-US" sz="3200" dirty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467544" cy="6858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11760" y="548680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Project Overview</a:t>
            </a:r>
            <a:endParaRPr lang="ko-KR" altLang="en-US" sz="3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620083"/>
            <a:ext cx="684033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Using :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- solidity, JavaScript and web tech.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- smart contract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- 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thereum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networks</a:t>
            </a: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Functions :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- issue, buy, sell, transfer of stocks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- decides an agenda by voting in a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shareholders' meeting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- maintains the minutes on the 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7824" y="548680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Components</a:t>
            </a:r>
            <a:endParaRPr lang="en-US" altLang="ko-KR" sz="3600" dirty="0" smtClean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340768"/>
            <a:ext cx="78406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Two contracts :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CompanyShares.sol =&gt; manage stocks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- VotingOnAgenda.sol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=&gt; vote and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document registry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Client-side UI :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- index.html, JavaScript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28184" y="3717032"/>
            <a:ext cx="2160240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VotingOnAgenda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8184" y="4293096"/>
            <a:ext cx="2160240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CompanyShares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44008" y="4005064"/>
            <a:ext cx="1800200" cy="86409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Ethereum</a:t>
            </a:r>
            <a:r>
              <a:rPr lang="en-US" altLang="ko-KR" dirty="0" smtClean="0"/>
              <a:t> N/W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868144" y="5157192"/>
            <a:ext cx="1800200" cy="86409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IPFS N/W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707904" y="5373216"/>
            <a:ext cx="1152128" cy="9361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Client-side 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3648" y="4221088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Manager</a:t>
            </a:r>
          </a:p>
          <a:p>
            <a:r>
              <a:rPr lang="en-US" altLang="ko-KR" dirty="0" smtClean="0"/>
              <a:t>(owner of contract)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31640" y="587727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shareholders</a:t>
            </a:r>
            <a:endParaRPr lang="ko-KR" altLang="en-US" dirty="0"/>
          </a:p>
        </p:txBody>
      </p:sp>
      <p:sp>
        <p:nvSpPr>
          <p:cNvPr id="17" name="왼쪽/오른쪽 화살표 16"/>
          <p:cNvSpPr/>
          <p:nvPr/>
        </p:nvSpPr>
        <p:spPr>
          <a:xfrm rot="2891820">
            <a:off x="3419872" y="4941168"/>
            <a:ext cx="648072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>
            <a:off x="2843808" y="5877272"/>
            <a:ext cx="648072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>
            <a:off x="5076056" y="5589240"/>
            <a:ext cx="648072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18811833">
            <a:off x="4716016" y="5085184"/>
            <a:ext cx="648072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/오른쪽 화살표 20"/>
          <p:cNvSpPr/>
          <p:nvPr/>
        </p:nvSpPr>
        <p:spPr>
          <a:xfrm rot="3667616">
            <a:off x="5940152" y="4869160"/>
            <a:ext cx="648072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5736" y="548680"/>
            <a:ext cx="505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Testing Procedures</a:t>
            </a:r>
            <a:endParaRPr lang="ko-KR" altLang="en-US" sz="3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6896" y="1524848"/>
            <a:ext cx="791755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Using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Remix and 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MetaMask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- do a solidity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contract coding 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- compile, run and deploy with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initial value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 (initial value : no. of stocks and price)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- keep contract address &amp; ABI, owner key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 Hard code in UI JavaScript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=&gt;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contract address, ABI,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=&gt;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owner private key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=&gt; IPFS address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3. Run web and IPFS server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4. In browser localhost:8081 open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5. Locate at index.html for UI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  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4B7A0-D6AD-4AE0-9151-A2613BECEB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404664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Web server and </a:t>
            </a:r>
            <a:r>
              <a:rPr lang="en-US" altLang="ko-KR" sz="36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IPFS </a:t>
            </a:r>
            <a:endParaRPr lang="en-US" altLang="ko-KR" sz="3600" dirty="0" smtClean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283968" y="1340768"/>
            <a:ext cx="180020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Web server:</a:t>
            </a:r>
          </a:p>
          <a:p>
            <a:pPr algn="ctr"/>
            <a:r>
              <a:rPr lang="en-US" altLang="ko-KR" sz="1600" dirty="0" smtClean="0"/>
              <a:t>Listen:8081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156176" y="1484784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working dir:</a:t>
            </a:r>
          </a:p>
          <a:p>
            <a:r>
              <a:rPr lang="en-US" altLang="ko-KR" dirty="0" smtClean="0"/>
              <a:t>   index.html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475656" y="2924944"/>
            <a:ext cx="230425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Browser:</a:t>
            </a:r>
          </a:p>
          <a:p>
            <a:pPr algn="ctr"/>
            <a:r>
              <a:rPr lang="en-US" altLang="ko-KR" sz="1600" dirty="0" smtClean="0"/>
              <a:t>Read index.html from:8081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5796136" y="2924944"/>
            <a:ext cx="180020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IPFS server:</a:t>
            </a:r>
          </a:p>
          <a:p>
            <a:pPr algn="ctr"/>
            <a:r>
              <a:rPr lang="en-US" altLang="ko-KR" sz="1600" dirty="0" smtClean="0"/>
              <a:t>:8081</a:t>
            </a:r>
            <a:endParaRPr lang="ko-KR" altLang="en-US" sz="1600" dirty="0"/>
          </a:p>
        </p:txBody>
      </p:sp>
      <p:sp>
        <p:nvSpPr>
          <p:cNvPr id="9" name="오른쪽 화살표 8"/>
          <p:cNvSpPr/>
          <p:nvPr/>
        </p:nvSpPr>
        <p:spPr>
          <a:xfrm rot="19737838">
            <a:off x="3563888" y="2420888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9876657">
            <a:off x="5807422" y="2301782"/>
            <a:ext cx="28803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11760" y="206084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 document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2160" y="242088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 document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 rot="8861397">
            <a:off x="5318207" y="2370110"/>
            <a:ext cx="28803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rot="3561849">
            <a:off x="4068697" y="2484592"/>
            <a:ext cx="28803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39952" y="292494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Return hash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1560" y="4561964"/>
            <a:ext cx="8302273" cy="116955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ipfs</a:t>
            </a:r>
            <a:r>
              <a:rPr lang="en-US" altLang="ko-KR" sz="1400" dirty="0" smtClean="0">
                <a:solidFill>
                  <a:schemeClr val="bg1"/>
                </a:solidFill>
              </a:rPr>
              <a:t> init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ipfs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config</a:t>
            </a:r>
            <a:r>
              <a:rPr lang="en-US" altLang="ko-KR" sz="1400" dirty="0" smtClean="0">
                <a:solidFill>
                  <a:schemeClr val="bg1"/>
                </a:solidFill>
              </a:rPr>
              <a:t> --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json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API.HTTPHeaders.Access</a:t>
            </a:r>
            <a:r>
              <a:rPr lang="en-US" altLang="ko-KR" sz="1400" dirty="0" smtClean="0">
                <a:solidFill>
                  <a:schemeClr val="bg1"/>
                </a:solidFill>
              </a:rPr>
              <a:t>-Control-Allow-Origin "[\"http://example.com\"]"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ipfs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config</a:t>
            </a:r>
            <a:r>
              <a:rPr lang="en-US" altLang="ko-KR" sz="1400" dirty="0" smtClean="0">
                <a:solidFill>
                  <a:schemeClr val="bg1"/>
                </a:solidFill>
              </a:rPr>
              <a:t> --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json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API.HTTPHeaders.Access</a:t>
            </a:r>
            <a:r>
              <a:rPr lang="en-US" altLang="ko-KR" sz="1400" dirty="0" smtClean="0">
                <a:solidFill>
                  <a:schemeClr val="bg1"/>
                </a:solidFill>
              </a:rPr>
              <a:t>-Control-Allow-Credentials "[\"true\"]"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ipfs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config</a:t>
            </a:r>
            <a:r>
              <a:rPr lang="en-US" altLang="ko-KR" sz="1400" dirty="0" smtClean="0">
                <a:solidFill>
                  <a:schemeClr val="bg1"/>
                </a:solidFill>
              </a:rPr>
              <a:t> --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json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API.HTTPHeaders.Access</a:t>
            </a:r>
            <a:r>
              <a:rPr lang="en-US" altLang="ko-KR" sz="1400" dirty="0" smtClean="0">
                <a:solidFill>
                  <a:schemeClr val="bg1"/>
                </a:solidFill>
              </a:rPr>
              <a:t>-Control-Allow-Methods "[\"PUT\", \"POST\", \"GET\"]"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ipfs</a:t>
            </a:r>
            <a:r>
              <a:rPr lang="en-US" altLang="ko-KR" sz="1400" dirty="0" smtClean="0">
                <a:solidFill>
                  <a:schemeClr val="bg1"/>
                </a:solidFill>
              </a:rPr>
              <a:t> daemon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5786100"/>
            <a:ext cx="828092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cd</a:t>
            </a:r>
            <a:r>
              <a:rPr lang="en-US" altLang="ko-KR" sz="1400" dirty="0" smtClean="0">
                <a:solidFill>
                  <a:schemeClr val="bg1"/>
                </a:solidFill>
              </a:rPr>
              <a:t>  [working dir]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$ http-server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5736" y="548680"/>
            <a:ext cx="505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Testing Procedures</a:t>
            </a:r>
            <a:endParaRPr lang="ko-KR" altLang="en-US" sz="3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24848"/>
            <a:ext cx="822532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1. Create or prepare 5-10 private keys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2. In UI menu, owner distribute stocks to others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3. Owner create an agenda with time limitation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4. Changing private key in UI, we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can change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message sender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5. Shareholders can commit their right to others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within the period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6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 Within deadline, after reading agenda,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shareholder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can represent their opinion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7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 All shareholders can watch the voting result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71800" y="692696"/>
            <a:ext cx="3127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</a:t>
            </a:r>
            <a:r>
              <a:rPr lang="en-US" altLang="ko-KR" sz="36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Discussion</a:t>
            </a:r>
            <a:endParaRPr lang="en-US" altLang="ko-KR" sz="3600" dirty="0" smtClean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12690</TotalTime>
  <Words>364</Words>
  <Application>Microsoft Office PowerPoint</Application>
  <PresentationFormat>화면 슬라이드 쇼(4:3)</PresentationFormat>
  <Paragraphs>89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고구려 벽화</vt:lpstr>
      <vt:lpstr> dApp : Handling the agenda in a shareholders’ meeting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</dc:title>
  <dc:creator>baek</dc:creator>
  <cp:lastModifiedBy>baek</cp:lastModifiedBy>
  <cp:revision>2168</cp:revision>
  <dcterms:created xsi:type="dcterms:W3CDTF">2015-03-27T00:28:33Z</dcterms:created>
  <dcterms:modified xsi:type="dcterms:W3CDTF">2018-05-31T15:24:24Z</dcterms:modified>
</cp:coreProperties>
</file>