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6" r:id="rId3"/>
    <p:sldId id="277" r:id="rId4"/>
    <p:sldId id="278" r:id="rId5"/>
    <p:sldId id="279" r:id="rId6"/>
    <p:sldId id="285" r:id="rId7"/>
    <p:sldId id="286" r:id="rId8"/>
    <p:sldId id="28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746" autoAdjust="0"/>
  </p:normalViewPr>
  <p:slideViewPr>
    <p:cSldViewPr>
      <p:cViewPr>
        <p:scale>
          <a:sx n="100" d="100"/>
          <a:sy n="100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42F3D-67A9-4A06-AB76-88B78AEE7614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B8619-04A1-4733-9D48-8936B3B3BE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F1DB-36F5-42C2-84E4-2FC1DF180E97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0D34-C8C4-4245-A7E8-15529563DFD0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AD6B-3623-4D9A-AD8C-4D0B37D4272A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1C5-4DEA-4E71-BCEC-20BBB9E74678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99337B2-0A5C-4DDD-9A4E-70E7A096C7C1}" type="datetime1">
              <a:rPr lang="ko-KR" altLang="en-US" smtClean="0"/>
              <a:pPr/>
              <a:t>2018-06-01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E167-5191-4E28-8888-8A42760BF427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FE9E-75D7-4521-8DEE-A4DCC29FD659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159B-BB05-4FD5-9CEC-6D1BF3BD95B5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FCB9-3FB2-4873-B3E4-7EB5F5D8E62E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714A-7F8E-4A09-A461-9FB727898A94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CCDF-51F8-46D1-A7DA-1FCBC63330D8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CE0E24-887D-40EE-B70E-EBC28727AD0E}" type="datetime1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75656" y="1628800"/>
            <a:ext cx="6336704" cy="2376264"/>
          </a:xfrm>
          <a:noFill/>
        </p:spPr>
        <p:txBody>
          <a:bodyPr>
            <a:noAutofit/>
          </a:bodyPr>
          <a:lstStyle/>
          <a:p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 </a:t>
            </a:r>
            <a:r>
              <a:rPr lang="en-US" altLang="ko-KR" sz="40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dA</a:t>
            </a:r>
            <a:r>
              <a:rPr lang="en-US" altLang="ko-KR" sz="40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</a:t>
            </a:r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stock</a:t>
            </a:r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holder management system </a:t>
            </a:r>
            <a:endParaRPr lang="ko-KR" altLang="en-US" sz="4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>
          <a:xfrm>
            <a:off x="1339552" y="4725144"/>
            <a:ext cx="6400800" cy="1224136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H.D.  </a:t>
            </a:r>
            <a:r>
              <a:rPr lang="en-US" altLang="ko-KR" sz="28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Baek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2018. 6.1</a:t>
            </a:r>
            <a:endParaRPr lang="ko-KR" altLang="en-US" sz="28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49939" y="1628800"/>
            <a:ext cx="4102405" cy="37856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Project overview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Components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Environments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Discussion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620688"/>
            <a:ext cx="324036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Contents</a:t>
            </a:r>
            <a:endParaRPr lang="ko-KR" altLang="en-US" sz="3200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11760" y="548680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Project Overview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84305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Target :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dApp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for stock/stockholder management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    that is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immutable and decentralized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solidity, JavaScript and web tech.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smart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contract on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ethereum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networks</a:t>
            </a: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Functions :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issue, buy, sell, transfer of stocks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make some decisions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by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stockholders' voting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using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a smart contract on block chain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stores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the minutes on the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important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decisions in the decentralized data base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7824" y="54868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7840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Two contracts :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CompanyShares.sol =&gt; manage stocks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VotingOnAgenda.sol =&gt; vote and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				document registry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Client-side UI :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index.html, JavaScript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28184" y="3717032"/>
            <a:ext cx="216024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VotingOnAgenda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8184" y="4293096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CompanyShares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44008" y="4005064"/>
            <a:ext cx="1800200" cy="86409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Ethereum</a:t>
            </a:r>
            <a:r>
              <a:rPr lang="en-US" altLang="ko-KR" dirty="0" smtClean="0"/>
              <a:t> N/W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68144" y="5157192"/>
            <a:ext cx="1800200" cy="86409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IPFS N/W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707904" y="5373216"/>
            <a:ext cx="1152128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Client-side 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422108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</a:t>
            </a:r>
          </a:p>
          <a:p>
            <a:r>
              <a:rPr lang="en-US" altLang="ko-KR" dirty="0" smtClean="0"/>
              <a:t>(owner of contract)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587727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stock</a:t>
            </a:r>
            <a:r>
              <a:rPr lang="en-US" altLang="ko-KR" dirty="0" smtClean="0"/>
              <a:t>holders</a:t>
            </a:r>
            <a:endParaRPr lang="ko-KR" altLang="en-US" dirty="0"/>
          </a:p>
        </p:txBody>
      </p:sp>
      <p:sp>
        <p:nvSpPr>
          <p:cNvPr id="17" name="왼쪽/오른쪽 화살표 16"/>
          <p:cNvSpPr/>
          <p:nvPr/>
        </p:nvSpPr>
        <p:spPr>
          <a:xfrm rot="2891820">
            <a:off x="3419872" y="4941168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2843808" y="5877272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>
            <a:off x="5076056" y="5589240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8811833">
            <a:off x="4716016" y="5085184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3667616">
            <a:off x="5940152" y="4869160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5736" y="548680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896" y="1524848"/>
            <a:ext cx="79175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 Using Remix and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MetaMask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do a solidity contract coding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compile, run and deploy with initial value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(initial value : no. of stocks and price)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keep contract address &amp; ABI, owner key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2. Hard code in UI JavaScript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=&gt; contract address, ABI,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=&gt; owner private key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=&gt; IPFS address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3. Run web and IPFS server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4. O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pen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browser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@ localhost:8081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5. Locate at index.html for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UI       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4B7A0-D6AD-4AE0-9151-A2613BECEB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0495" y="140439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Environments</a:t>
            </a:r>
          </a:p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(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Web and IPFS) </a:t>
            </a:r>
            <a:endParaRPr lang="en-US" altLang="ko-KR" sz="36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283968" y="1484784"/>
            <a:ext cx="180020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 server:</a:t>
            </a:r>
          </a:p>
          <a:p>
            <a:pPr algn="ctr"/>
            <a:r>
              <a:rPr lang="en-US" altLang="ko-KR" sz="1600" dirty="0" smtClean="0"/>
              <a:t>Listen:8081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1628800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index.html</a:t>
            </a:r>
          </a:p>
          <a:p>
            <a:r>
              <a:rPr lang="en-US" altLang="ko-KR" dirty="0" smtClean="0"/>
              <a:t>i</a:t>
            </a:r>
            <a:r>
              <a:rPr lang="en-US" altLang="ko-KR" dirty="0" smtClean="0"/>
              <a:t>n working dir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75656" y="306896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Browser:</a:t>
            </a:r>
          </a:p>
          <a:p>
            <a:pPr algn="ctr"/>
            <a:r>
              <a:rPr lang="en-US" altLang="ko-KR" sz="1600" dirty="0" smtClean="0"/>
              <a:t>Read index.html from:8081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5796136" y="3068960"/>
            <a:ext cx="180020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IPFS server:</a:t>
            </a:r>
          </a:p>
          <a:p>
            <a:pPr algn="ctr"/>
            <a:r>
              <a:rPr lang="en-US" altLang="ko-KR" sz="1600" dirty="0" smtClean="0"/>
              <a:t>:8081</a:t>
            </a:r>
            <a:endParaRPr lang="ko-KR" altLang="en-US" sz="1600" dirty="0"/>
          </a:p>
        </p:txBody>
      </p:sp>
      <p:sp>
        <p:nvSpPr>
          <p:cNvPr id="9" name="오른쪽 화살표 8"/>
          <p:cNvSpPr/>
          <p:nvPr/>
        </p:nvSpPr>
        <p:spPr>
          <a:xfrm rot="19737838">
            <a:off x="3563888" y="2564904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9876657">
            <a:off x="5807422" y="2445798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11760" y="220486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document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249289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document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 rot="8861397">
            <a:off x="5318207" y="2514126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3561849">
            <a:off x="4068697" y="2628608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39952" y="30689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hash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4561964"/>
            <a:ext cx="8302273" cy="116955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init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-Control-Allow-Origin "[\"http://example.com\"]"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-Control-Allow-Credentials "[\"true\"]"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-Control-Allow-Methods "[\"PUT\", \"POST\", \"GET\"]"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daemon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5786100"/>
            <a:ext cx="828092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cd</a:t>
            </a:r>
            <a:r>
              <a:rPr lang="en-US" altLang="ko-KR" sz="1400" dirty="0" smtClean="0">
                <a:solidFill>
                  <a:schemeClr val="bg1"/>
                </a:solidFill>
              </a:rPr>
              <a:t>  [working dir]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http-server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5736" y="548680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24848"/>
            <a:ext cx="872546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 Create or prepare 5-10 private keys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2. In UI menu, owner distribute stocks to others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3. Owner create an agenda with time limitation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4.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hange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message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sender, by changing the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private key in UI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5. Shareholders can commit their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rights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to others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within the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valid time frame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6.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eading the agenda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suggested, shareholders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can represent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their opinion only before deadline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7. All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stockholders can participate and monitor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the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voting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procedures    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692696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24848"/>
            <a:ext cx="35766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To be considered</a:t>
            </a:r>
          </a:p>
          <a:p>
            <a:pPr marL="514350" indent="-514350"/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Unit test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Using oracle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- Others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12847</TotalTime>
  <Words>398</Words>
  <Application>Microsoft Office PowerPoint</Application>
  <PresentationFormat>화면 슬라이드 쇼(4:3)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고구려 벽화</vt:lpstr>
      <vt:lpstr> A dAp : stockholder management system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</dc:title>
  <dc:creator>baek</dc:creator>
  <cp:lastModifiedBy>baek</cp:lastModifiedBy>
  <cp:revision>2179</cp:revision>
  <dcterms:created xsi:type="dcterms:W3CDTF">2015-03-27T00:28:33Z</dcterms:created>
  <dcterms:modified xsi:type="dcterms:W3CDTF">2018-06-01T05:22:11Z</dcterms:modified>
</cp:coreProperties>
</file>