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5" autoAdjust="0"/>
    <p:restoredTop sz="93982" autoAdjust="0"/>
  </p:normalViewPr>
  <p:slideViewPr>
    <p:cSldViewPr snapToGrid="0">
      <p:cViewPr>
        <p:scale>
          <a:sx n="66" d="100"/>
          <a:sy n="66" d="100"/>
        </p:scale>
        <p:origin x="3540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F3884-45E2-7D6D-0E86-53D40B5DD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A02415-966E-FFC0-7A3E-04FB44459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BE9E7-7CB0-E826-E423-70BB019C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1B82-38EA-4EF7-B7EC-A907A718309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72DD6-2369-E470-456D-443D8DF9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7E56B-5FF3-68E2-7DAC-C0BCCE8F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877-8994-41C4-9E63-57C281926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77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323D-F15A-D943-F1D7-FD08F2AA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95C964-4A37-EA5C-B67B-45B190FF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0C583-A6F6-CB7C-75F5-BBC98382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1B82-38EA-4EF7-B7EC-A907A718309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8B79B-C483-5C3D-DDC1-9CC04901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C4DB8-890E-78DF-2732-E02E51C1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877-8994-41C4-9E63-57C281926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0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7C1E0F-AC46-E197-92BF-85C71356B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1B9187-7E42-31BB-DD4F-6941626EF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D60EF-0449-F02F-E539-E8C4B48B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1B82-38EA-4EF7-B7EC-A907A718309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6D8D1-0CAD-7A04-5A9B-3A2E305B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DA82C-2BE7-908C-BB14-4474F8B5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877-8994-41C4-9E63-57C281926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78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585-9ADC-BFE8-0D3B-06A8E8EC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BD69A-8B75-5AE1-56E5-15C8D34E7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A5AE4-718D-9F51-D10B-BE98BC81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1B82-38EA-4EF7-B7EC-A907A718309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66CEA-F58C-A2FE-5F70-1844BEA1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0CAD4-2671-7446-72E1-FEAB10C7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877-8994-41C4-9E63-57C281926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13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08A47-E8A0-536F-BF93-22A51382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14EBAD-79E8-56E2-58C4-1BD52377A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DC9F0-1FC6-5249-532C-56022A84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1B82-38EA-4EF7-B7EC-A907A718309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2A811-38BF-BD97-C5D1-90E4537A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2C1E0-0964-0862-6980-9C4F44F1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877-8994-41C4-9E63-57C281926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2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886B1-C213-BB08-C2F9-552BAB5F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AAE6E-38E8-E75B-D876-2EBA71F75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81A667-7133-1447-62EA-2881BB5C6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36271-5E19-F993-D7EA-F1BBBA1C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1B82-38EA-4EF7-B7EC-A907A718309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941F8-381B-231B-98D4-1C645752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341F3-C476-A7DA-E3F1-086EE35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877-8994-41C4-9E63-57C281926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5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483C3-6C61-B1CD-A4CD-1C40060D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39A3B0-91FD-4599-F38A-C243AB648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7625C0-1983-211F-FC95-28F1F28D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DE4397-C0B0-034B-E51C-AFD7BCDFF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3368B8-0D01-86F2-FE0E-9F92B85C6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9D3A5E-BA51-DF49-02F0-50FF256B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1B82-38EA-4EF7-B7EC-A907A718309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3EA173-A985-93DB-8258-622BA7DB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3DCD04-BF3D-20F7-DDEB-3DCF1EB9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877-8994-41C4-9E63-57C281926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88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B64A3-9095-E451-8592-27EA02FD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F018EA-F41C-628D-45B4-77BE3EA0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1B82-38EA-4EF7-B7EC-A907A718309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8CE81E-3DB6-F5D6-5285-17B05D17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D21B63-8320-AADE-C59A-E9D1052A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877-8994-41C4-9E63-57C281926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0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A7E1F2-2285-680B-6913-00BD608F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1B82-38EA-4EF7-B7EC-A907A718309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D80059-598A-33EC-1034-0F6F8482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B6AF2E-D8DD-602D-C6D6-43E75CA3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877-8994-41C4-9E63-57C281926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12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D243B-0AF8-EE1A-7F08-7E834AA1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6D536-0990-9EE9-D2FF-D59605D8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20C382-30AB-9374-DA88-954D35425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7C55E-0D82-0E81-F88D-93CF287E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1B82-38EA-4EF7-B7EC-A907A718309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4D5B81-579F-5890-8A9B-A65FA7BE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8A104-F123-6EFB-72D1-6AF6E514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877-8994-41C4-9E63-57C281926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00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8FAD0-6690-8B2D-C69E-59414EC7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4E0EB8-AAFA-3F28-E7F5-F543CEEA0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452980-272C-5546-4B86-87ACAF79D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BB613-ABAA-2073-EB29-650D4A13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1B82-38EA-4EF7-B7EC-A907A718309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59485-3751-D788-8B75-030F4C59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B485B6-3076-00A9-E5F8-D4350F9D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877-8994-41C4-9E63-57C281926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90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93AE06-BD35-CC42-714C-68225D2F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B7C09-186B-9263-6163-735264C31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EE902-788B-B97F-26B2-C6B3EDC1E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41B82-38EA-4EF7-B7EC-A907A718309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2DB1E-A7B6-6786-12FA-54397D933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69AD7-CD20-DB4F-DB7A-B3DF476EF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E7877-8994-41C4-9E63-57C281926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75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03A01AC-65DD-4A72-7AD0-6A5BE53F9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1440" y="108567"/>
            <a:ext cx="2880000" cy="11085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542E8F4-B337-399D-705B-DBF0F7A99069}"/>
              </a:ext>
            </a:extLst>
          </p:cNvPr>
          <p:cNvSpPr/>
          <p:nvPr/>
        </p:nvSpPr>
        <p:spPr>
          <a:xfrm>
            <a:off x="-2511440" y="1759271"/>
            <a:ext cx="288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Measured MT data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BF2012-EA8F-D427-630C-9707FEE6CA44}"/>
              </a:ext>
            </a:extLst>
          </p:cNvPr>
          <p:cNvSpPr/>
          <p:nvPr/>
        </p:nvSpPr>
        <p:spPr>
          <a:xfrm>
            <a:off x="-2511440" y="3871393"/>
            <a:ext cx="288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Effective Low-frequency signal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5C2C5-431E-A5A3-66FA-93CADF7565B8}"/>
              </a:ext>
            </a:extLst>
          </p:cNvPr>
          <p:cNvSpPr/>
          <p:nvPr/>
        </p:nvSpPr>
        <p:spPr>
          <a:xfrm>
            <a:off x="613318" y="2725332"/>
            <a:ext cx="288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MT with strong interference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220CE6-AE8B-32BA-5AE9-AB477E1D6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18" y="1105933"/>
            <a:ext cx="2880000" cy="110859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2AFAAC8-29C0-B0B3-F0EF-54BCCC57A58B}"/>
              </a:ext>
            </a:extLst>
          </p:cNvPr>
          <p:cNvSpPr/>
          <p:nvPr/>
        </p:nvSpPr>
        <p:spPr>
          <a:xfrm>
            <a:off x="4790565" y="1697656"/>
            <a:ext cx="252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Sample Library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1313B3B-F111-4061-8E1D-4D68D95222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1"/>
          <a:stretch/>
        </p:blipFill>
        <p:spPr>
          <a:xfrm>
            <a:off x="3927239" y="-1657062"/>
            <a:ext cx="4248000" cy="3007607"/>
          </a:xfrm>
          <a:prstGeom prst="rect">
            <a:avLst/>
          </a:prstGeom>
        </p:spPr>
      </p:pic>
      <p:sp>
        <p:nvSpPr>
          <p:cNvPr id="19" name="流程图: 终止 18">
            <a:extLst>
              <a:ext uri="{FF2B5EF4-FFF2-40B4-BE49-F238E27FC236}">
                <a16:creationId xmlns:a16="http://schemas.microsoft.com/office/drawing/2014/main" id="{1B7F7B83-C32D-5167-AE40-7DC3645AFE80}"/>
              </a:ext>
            </a:extLst>
          </p:cNvPr>
          <p:cNvSpPr/>
          <p:nvPr/>
        </p:nvSpPr>
        <p:spPr>
          <a:xfrm>
            <a:off x="-1611440" y="2815332"/>
            <a:ext cx="1080000" cy="540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MMF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流程图: 终止 19">
            <a:extLst>
              <a:ext uri="{FF2B5EF4-FFF2-40B4-BE49-F238E27FC236}">
                <a16:creationId xmlns:a16="http://schemas.microsoft.com/office/drawing/2014/main" id="{1FF1A6B4-5413-5F6C-A50F-49794D3A057C}"/>
              </a:ext>
            </a:extLst>
          </p:cNvPr>
          <p:cNvSpPr/>
          <p:nvPr/>
        </p:nvSpPr>
        <p:spPr>
          <a:xfrm>
            <a:off x="5073052" y="2821732"/>
            <a:ext cx="1954483" cy="540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model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E701E7E-D1F3-7550-2828-AD5ADFBA6EE8}"/>
              </a:ext>
            </a:extLst>
          </p:cNvPr>
          <p:cNvSpPr/>
          <p:nvPr/>
        </p:nvSpPr>
        <p:spPr>
          <a:xfrm>
            <a:off x="10778985" y="291390"/>
            <a:ext cx="288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Strong interference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流程图: 终止 25">
            <a:extLst>
              <a:ext uri="{FF2B5EF4-FFF2-40B4-BE49-F238E27FC236}">
                <a16:creationId xmlns:a16="http://schemas.microsoft.com/office/drawing/2014/main" id="{7B086BD6-3744-8459-F266-622ECF559319}"/>
              </a:ext>
            </a:extLst>
          </p:cNvPr>
          <p:cNvSpPr/>
          <p:nvPr/>
        </p:nvSpPr>
        <p:spPr>
          <a:xfrm>
            <a:off x="10778985" y="1536132"/>
            <a:ext cx="2880000" cy="720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K-SVD Dictionary learning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637F913-077B-D09C-39BF-DCC45775BA88}"/>
              </a:ext>
            </a:extLst>
          </p:cNvPr>
          <p:cNvSpPr/>
          <p:nvPr/>
        </p:nvSpPr>
        <p:spPr>
          <a:xfrm>
            <a:off x="10781078" y="2784366"/>
            <a:ext cx="288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Learn the noise morphology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5FC149-39BE-4383-CD15-D76691B7E354}"/>
              </a:ext>
            </a:extLst>
          </p:cNvPr>
          <p:cNvSpPr/>
          <p:nvPr/>
        </p:nvSpPr>
        <p:spPr>
          <a:xfrm>
            <a:off x="10782623" y="4051393"/>
            <a:ext cx="288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Denoised data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6BFFD2F-6276-38E0-349F-DE03D55045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806" y="2590068"/>
            <a:ext cx="2880000" cy="110859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2E87C43-EF30-E94D-22C1-B543C4095D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975" y="8884833"/>
            <a:ext cx="2880000" cy="1108595"/>
          </a:xfrm>
          <a:prstGeom prst="rect">
            <a:avLst/>
          </a:prstGeom>
        </p:spPr>
      </p:pic>
      <p:sp>
        <p:nvSpPr>
          <p:cNvPr id="33" name="流程图: 终止 32">
            <a:extLst>
              <a:ext uri="{FF2B5EF4-FFF2-40B4-BE49-F238E27FC236}">
                <a16:creationId xmlns:a16="http://schemas.microsoft.com/office/drawing/2014/main" id="{27FF0961-B4F1-6686-0EA5-B57CEEE63EC9}"/>
              </a:ext>
            </a:extLst>
          </p:cNvPr>
          <p:cNvSpPr/>
          <p:nvPr/>
        </p:nvSpPr>
        <p:spPr>
          <a:xfrm>
            <a:off x="7826434" y="6715382"/>
            <a:ext cx="1508301" cy="540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Merge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AF07279E-A783-003A-5428-6BE3FDC93C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1440" y="5079644"/>
            <a:ext cx="2880000" cy="1108594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FA9612C8-7FAB-4F5C-0614-89D04C12F4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29" y="5093940"/>
            <a:ext cx="2880000" cy="1108594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79027F35-CA8D-261A-CC85-E8D38C0971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985" y="-1341038"/>
            <a:ext cx="2880000" cy="1108595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127A8A6A-AEDB-9D1D-D2C4-0938491F44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573" y="5079644"/>
            <a:ext cx="2880000" cy="1108595"/>
          </a:xfrm>
          <a:prstGeom prst="rect">
            <a:avLst/>
          </a:prstGeom>
        </p:spPr>
      </p:pic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02FBF80-5D11-CA4F-4A23-67DA333C0D46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-1071440" y="2299271"/>
            <a:ext cx="0" cy="516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1D0227D-449C-3C0B-3E16-D667124CCD62}"/>
              </a:ext>
            </a:extLst>
          </p:cNvPr>
          <p:cNvCxnSpPr>
            <a:stCxn id="19" idx="2"/>
            <a:endCxn id="11" idx="0"/>
          </p:cNvCxnSpPr>
          <p:nvPr/>
        </p:nvCxnSpPr>
        <p:spPr>
          <a:xfrm>
            <a:off x="-1071440" y="3355332"/>
            <a:ext cx="0" cy="516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62988A0-665A-A0BD-A4B2-ED29B8C1A86B}"/>
              </a:ext>
            </a:extLst>
          </p:cNvPr>
          <p:cNvCxnSpPr>
            <a:stCxn id="19" idx="3"/>
            <a:endCxn id="12" idx="1"/>
          </p:cNvCxnSpPr>
          <p:nvPr/>
        </p:nvCxnSpPr>
        <p:spPr>
          <a:xfrm>
            <a:off x="-531440" y="3085332"/>
            <a:ext cx="11447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7B4D3D9-A57D-A457-BC01-72237291C97A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3493318" y="3085332"/>
            <a:ext cx="1579734" cy="6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5C1D2BEE-BC42-9808-11F7-4BC8FC6F1C4E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12218985" y="1011390"/>
            <a:ext cx="0" cy="5247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45CF0F3-529B-A467-0862-41A4F473E5FF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12218985" y="2256132"/>
            <a:ext cx="2093" cy="52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B489883C-2177-7D52-FD04-96EF595814B9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-1071440" y="1217162"/>
            <a:ext cx="0" cy="542109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8E36216C-459A-FA0F-F9AD-CFE1A27D9D95}"/>
              </a:ext>
            </a:extLst>
          </p:cNvPr>
          <p:cNvCxnSpPr>
            <a:stCxn id="11" idx="2"/>
            <a:endCxn id="35" idx="0"/>
          </p:cNvCxnSpPr>
          <p:nvPr/>
        </p:nvCxnSpPr>
        <p:spPr>
          <a:xfrm>
            <a:off x="-1071440" y="4591393"/>
            <a:ext cx="0" cy="488251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8DFD2D37-234E-FD4B-4AEE-76913F7812AA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2053318" y="2214528"/>
            <a:ext cx="0" cy="510804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F253B7FB-9EC0-648D-6B19-2A632ECA4314}"/>
              </a:ext>
            </a:extLst>
          </p:cNvPr>
          <p:cNvCxnSpPr>
            <a:stCxn id="28" idx="2"/>
            <a:endCxn id="65" idx="0"/>
          </p:cNvCxnSpPr>
          <p:nvPr/>
        </p:nvCxnSpPr>
        <p:spPr>
          <a:xfrm flipH="1">
            <a:off x="12220573" y="4591393"/>
            <a:ext cx="2050" cy="488251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B68E8DFF-D376-8B77-9879-2ED027B041B5}"/>
              </a:ext>
            </a:extLst>
          </p:cNvPr>
          <p:cNvCxnSpPr>
            <a:stCxn id="61" idx="2"/>
            <a:endCxn id="25" idx="0"/>
          </p:cNvCxnSpPr>
          <p:nvPr/>
        </p:nvCxnSpPr>
        <p:spPr>
          <a:xfrm>
            <a:off x="12218985" y="-232443"/>
            <a:ext cx="0" cy="523833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EA46A813-AB35-9F49-A2A2-759D79BC2E73}"/>
              </a:ext>
            </a:extLst>
          </p:cNvPr>
          <p:cNvCxnSpPr>
            <a:cxnSpLocks/>
            <a:stCxn id="35" idx="2"/>
            <a:endCxn id="33" idx="1"/>
          </p:cNvCxnSpPr>
          <p:nvPr/>
        </p:nvCxnSpPr>
        <p:spPr>
          <a:xfrm rot="16200000" flipH="1">
            <a:off x="2978925" y="2137873"/>
            <a:ext cx="797144" cy="889787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66E317E8-8108-02B9-7E6C-D1811B4D07AA}"/>
              </a:ext>
            </a:extLst>
          </p:cNvPr>
          <p:cNvCxnSpPr>
            <a:cxnSpLocks/>
            <a:stCxn id="65" idx="2"/>
            <a:endCxn id="33" idx="3"/>
          </p:cNvCxnSpPr>
          <p:nvPr/>
        </p:nvCxnSpPr>
        <p:spPr>
          <a:xfrm rot="5400000">
            <a:off x="10379083" y="5143891"/>
            <a:ext cx="797143" cy="28858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EC8E69D8-7F17-E03C-3E20-502B3096664A}"/>
              </a:ext>
            </a:extLst>
          </p:cNvPr>
          <p:cNvSpPr/>
          <p:nvPr/>
        </p:nvSpPr>
        <p:spPr>
          <a:xfrm>
            <a:off x="-2625251" y="-88900"/>
            <a:ext cx="6283837" cy="6443835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F2FEFDF3-4E1A-2790-2FEB-4CD49A0D39AD}"/>
              </a:ext>
            </a:extLst>
          </p:cNvPr>
          <p:cNvSpPr/>
          <p:nvPr/>
        </p:nvSpPr>
        <p:spPr>
          <a:xfrm>
            <a:off x="7139805" y="4051706"/>
            <a:ext cx="288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Clean MT data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" name="菱形 161">
            <a:extLst>
              <a:ext uri="{FF2B5EF4-FFF2-40B4-BE49-F238E27FC236}">
                <a16:creationId xmlns:a16="http://schemas.microsoft.com/office/drawing/2014/main" id="{67B45042-8777-0237-F056-E26ED1FBE9C7}"/>
              </a:ext>
            </a:extLst>
          </p:cNvPr>
          <p:cNvSpPr/>
          <p:nvPr/>
        </p:nvSpPr>
        <p:spPr>
          <a:xfrm>
            <a:off x="7677248" y="2726465"/>
            <a:ext cx="1800000" cy="72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Noise?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8246B5E6-28ED-82C9-A5E6-EEBF50B07C7D}"/>
              </a:ext>
            </a:extLst>
          </p:cNvPr>
          <p:cNvCxnSpPr>
            <a:cxnSpLocks/>
            <a:stCxn id="20" idx="3"/>
            <a:endCxn id="162" idx="1"/>
          </p:cNvCxnSpPr>
          <p:nvPr/>
        </p:nvCxnSpPr>
        <p:spPr>
          <a:xfrm flipV="1">
            <a:off x="7027535" y="3086465"/>
            <a:ext cx="649713" cy="52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1E92B308-42C9-B88A-B837-8523BC81C1D7}"/>
              </a:ext>
            </a:extLst>
          </p:cNvPr>
          <p:cNvCxnSpPr>
            <a:cxnSpLocks/>
            <a:stCxn id="162" idx="2"/>
            <a:endCxn id="142" idx="0"/>
          </p:cNvCxnSpPr>
          <p:nvPr/>
        </p:nvCxnSpPr>
        <p:spPr>
          <a:xfrm>
            <a:off x="8577248" y="3446465"/>
            <a:ext cx="2557" cy="6052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FD5C93B0-0D78-8276-1D31-B6A197940A8E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12221078" y="3504366"/>
            <a:ext cx="1545" cy="547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F7EECD99-15A2-D887-2F2B-454925BABAA7}"/>
              </a:ext>
            </a:extLst>
          </p:cNvPr>
          <p:cNvCxnSpPr>
            <a:stCxn id="162" idx="3"/>
            <a:endCxn id="25" idx="1"/>
          </p:cNvCxnSpPr>
          <p:nvPr/>
        </p:nvCxnSpPr>
        <p:spPr>
          <a:xfrm flipV="1">
            <a:off x="9477248" y="651390"/>
            <a:ext cx="1301737" cy="2435075"/>
          </a:xfrm>
          <a:prstGeom prst="bentConnector3">
            <a:avLst>
              <a:gd name="adj1" fmla="val 6463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>
            <a:extLst>
              <a:ext uri="{FF2B5EF4-FFF2-40B4-BE49-F238E27FC236}">
                <a16:creationId xmlns:a16="http://schemas.microsoft.com/office/drawing/2014/main" id="{D79E35CA-6C01-4218-1347-1940D4C9B32D}"/>
              </a:ext>
            </a:extLst>
          </p:cNvPr>
          <p:cNvSpPr/>
          <p:nvPr/>
        </p:nvSpPr>
        <p:spPr>
          <a:xfrm>
            <a:off x="10540479" y="-1524000"/>
            <a:ext cx="6717461" cy="7878936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CC273975-522C-D23F-527D-A2E595598EDC}"/>
              </a:ext>
            </a:extLst>
          </p:cNvPr>
          <p:cNvCxnSpPr>
            <a:cxnSpLocks/>
            <a:stCxn id="142" idx="2"/>
            <a:endCxn id="59" idx="0"/>
          </p:cNvCxnSpPr>
          <p:nvPr/>
        </p:nvCxnSpPr>
        <p:spPr>
          <a:xfrm flipH="1">
            <a:off x="8579629" y="4591706"/>
            <a:ext cx="176" cy="502234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42D90C67-A4B5-1B81-4451-21D8D547A03F}"/>
              </a:ext>
            </a:extLst>
          </p:cNvPr>
          <p:cNvCxnSpPr>
            <a:stCxn id="17" idx="2"/>
            <a:endCxn id="17" idx="2"/>
          </p:cNvCxnSpPr>
          <p:nvPr/>
        </p:nvCxnSpPr>
        <p:spPr>
          <a:xfrm>
            <a:off x="6051239" y="13505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E2D7784E-6345-1A7D-BA31-2494555788CD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580585" y="8362097"/>
            <a:ext cx="2390" cy="522736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6C0E8464-8BED-65A4-CAE8-D19D8450C35A}"/>
              </a:ext>
            </a:extLst>
          </p:cNvPr>
          <p:cNvCxnSpPr>
            <a:cxnSpLocks/>
            <a:stCxn id="59" idx="2"/>
            <a:endCxn id="33" idx="0"/>
          </p:cNvCxnSpPr>
          <p:nvPr/>
        </p:nvCxnSpPr>
        <p:spPr>
          <a:xfrm>
            <a:off x="8579629" y="6202534"/>
            <a:ext cx="956" cy="5128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221">
            <a:extLst>
              <a:ext uri="{FF2B5EF4-FFF2-40B4-BE49-F238E27FC236}">
                <a16:creationId xmlns:a16="http://schemas.microsoft.com/office/drawing/2014/main" id="{D9C8C3AF-3993-51EE-CC11-8AD7B077288A}"/>
              </a:ext>
            </a:extLst>
          </p:cNvPr>
          <p:cNvSpPr txBox="1"/>
          <p:nvPr/>
        </p:nvSpPr>
        <p:spPr>
          <a:xfrm>
            <a:off x="8599828" y="3445332"/>
            <a:ext cx="638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52AD8CE5-7E9C-3848-F6C6-8DF1525BC3A7}"/>
              </a:ext>
            </a:extLst>
          </p:cNvPr>
          <p:cNvSpPr txBox="1"/>
          <p:nvPr/>
        </p:nvSpPr>
        <p:spPr>
          <a:xfrm>
            <a:off x="9523930" y="3089983"/>
            <a:ext cx="715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869C01EA-EB7C-9647-20B9-EA91505DB32D}"/>
              </a:ext>
            </a:extLst>
          </p:cNvPr>
          <p:cNvSpPr txBox="1"/>
          <p:nvPr/>
        </p:nvSpPr>
        <p:spPr>
          <a:xfrm>
            <a:off x="709011" y="5769206"/>
            <a:ext cx="309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MMF process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EC774134-C99D-2355-35A1-5973F15CB857}"/>
              </a:ext>
            </a:extLst>
          </p:cNvPr>
          <p:cNvSpPr txBox="1"/>
          <p:nvPr/>
        </p:nvSpPr>
        <p:spPr>
          <a:xfrm>
            <a:off x="13891423" y="5768563"/>
            <a:ext cx="336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(c) K-SVD process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19A85E7-A205-3DD2-1F6A-65F6327139EC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flipH="1">
            <a:off x="6050294" y="2237656"/>
            <a:ext cx="271" cy="584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29E0C8E-5E31-9FD5-040A-3DC1B82E29C0}"/>
              </a:ext>
            </a:extLst>
          </p:cNvPr>
          <p:cNvSpPr txBox="1"/>
          <p:nvPr/>
        </p:nvSpPr>
        <p:spPr>
          <a:xfrm>
            <a:off x="6056661" y="2289335"/>
            <a:ext cx="92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084B44C-AD3D-84EC-3350-0EB073B7A83D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 flipH="1">
            <a:off x="6050565" y="1350545"/>
            <a:ext cx="674" cy="347111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7EBA3F9B-3547-43C9-45EA-432FA67E5CCC}"/>
              </a:ext>
            </a:extLst>
          </p:cNvPr>
          <p:cNvSpPr/>
          <p:nvPr/>
        </p:nvSpPr>
        <p:spPr>
          <a:xfrm>
            <a:off x="3859014" y="-1657062"/>
            <a:ext cx="6534239" cy="80104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355EC7F7-B3CB-9347-D018-FABF5F0CE11F}"/>
              </a:ext>
            </a:extLst>
          </p:cNvPr>
          <p:cNvSpPr txBox="1"/>
          <p:nvPr/>
        </p:nvSpPr>
        <p:spPr>
          <a:xfrm>
            <a:off x="3873787" y="5768393"/>
            <a:ext cx="336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(b) SVM process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735058-FF05-BA8A-1D50-1549B159724C}"/>
              </a:ext>
            </a:extLst>
          </p:cNvPr>
          <p:cNvSpPr txBox="1"/>
          <p:nvPr/>
        </p:nvSpPr>
        <p:spPr>
          <a:xfrm>
            <a:off x="3846223" y="2616299"/>
            <a:ext cx="92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69FBA61-5019-B97B-0D7C-050C2ECC84D3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13661078" y="3144366"/>
            <a:ext cx="633728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941E7D3-CC16-8E70-0252-5C44723ECEDF}"/>
              </a:ext>
            </a:extLst>
          </p:cNvPr>
          <p:cNvSpPr/>
          <p:nvPr/>
        </p:nvSpPr>
        <p:spPr>
          <a:xfrm>
            <a:off x="6510543" y="7790710"/>
            <a:ext cx="4128694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Full-band denoised MT data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D4603C5-ABD1-0C96-4283-001AC738B321}"/>
              </a:ext>
            </a:extLst>
          </p:cNvPr>
          <p:cNvCxnSpPr>
            <a:cxnSpLocks/>
          </p:cNvCxnSpPr>
          <p:nvPr/>
        </p:nvCxnSpPr>
        <p:spPr>
          <a:xfrm>
            <a:off x="8574890" y="7266622"/>
            <a:ext cx="956" cy="5128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83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57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GUI</cp:lastModifiedBy>
  <cp:revision>7</cp:revision>
  <dcterms:created xsi:type="dcterms:W3CDTF">2023-10-14T07:23:12Z</dcterms:created>
  <dcterms:modified xsi:type="dcterms:W3CDTF">2024-01-30T09:49:10Z</dcterms:modified>
</cp:coreProperties>
</file>