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5" r:id="rId5"/>
    <p:sldId id="260" r:id="rId6"/>
    <p:sldId id="262" r:id="rId7"/>
    <p:sldId id="263" r:id="rId8"/>
    <p:sldId id="264" r:id="rId9"/>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哒哒 熊猫" initials="哒哒" lastIdx="1" clrIdx="0"/>
  <p:cmAuthor id="2" name="kingsoft" initials="k"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76.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9" name="任意多边形 18"/>
          <p:cNvSpPr/>
          <p:nvPr>
            <p:custDataLst>
              <p:tags r:id="rId2"/>
            </p:custDataLst>
          </p:nvPr>
        </p:nvSpPr>
        <p:spPr>
          <a:xfrm>
            <a:off x="8206740" y="227860"/>
            <a:ext cx="3985260" cy="4081237"/>
          </a:xfrm>
          <a:custGeom>
            <a:avLst/>
            <a:gdLst/>
            <a:ahLst/>
            <a:cxnLst>
              <a:cxn ang="3">
                <a:pos x="hc" y="t"/>
              </a:cxn>
              <a:cxn ang="cd2">
                <a:pos x="l" y="vc"/>
              </a:cxn>
              <a:cxn ang="cd4">
                <a:pos x="hc" y="b"/>
              </a:cxn>
              <a:cxn ang="0">
                <a:pos x="r" y="vc"/>
              </a:cxn>
            </a:cxnLst>
            <a:rect l="l" t="t" r="r" b="b"/>
            <a:pathLst>
              <a:path w="6276" h="6427">
                <a:moveTo>
                  <a:pt x="6276" y="0"/>
                </a:moveTo>
                <a:lnTo>
                  <a:pt x="6276" y="2460"/>
                </a:lnTo>
                <a:lnTo>
                  <a:pt x="6274" y="2460"/>
                </a:lnTo>
                <a:cubicBezTo>
                  <a:pt x="4153" y="2541"/>
                  <a:pt x="2458" y="4286"/>
                  <a:pt x="2458" y="6427"/>
                </a:cubicBezTo>
                <a:lnTo>
                  <a:pt x="0" y="6426"/>
                </a:lnTo>
                <a:cubicBezTo>
                  <a:pt x="0" y="2932"/>
                  <a:pt x="2789" y="88"/>
                  <a:pt x="6262" y="0"/>
                </a:cubicBezTo>
                <a:lnTo>
                  <a:pt x="6276" y="0"/>
                </a:lnTo>
                <a:close/>
              </a:path>
            </a:pathLst>
          </a:custGeom>
          <a:gradFill>
            <a:gsLst>
              <a:gs pos="0">
                <a:schemeClr val="accent1"/>
              </a:gs>
              <a:gs pos="54000">
                <a:schemeClr val="accent2"/>
              </a:gs>
              <a:gs pos="100000">
                <a:schemeClr val="accent6">
                  <a:alpha val="80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cs typeface="MiSans Normal" panose="00000500000000000000" charset="-122"/>
              <a:sym typeface="+mn-ea"/>
            </a:endParaRPr>
          </a:p>
        </p:txBody>
      </p:sp>
      <p:sp>
        <p:nvSpPr>
          <p:cNvPr id="10" name="任意多边形 9"/>
          <p:cNvSpPr/>
          <p:nvPr>
            <p:custDataLst>
              <p:tags r:id="rId3"/>
            </p:custDataLst>
          </p:nvPr>
        </p:nvSpPr>
        <p:spPr>
          <a:xfrm>
            <a:off x="7030720" y="4603469"/>
            <a:ext cx="4162425" cy="2152650"/>
          </a:xfrm>
          <a:custGeom>
            <a:avLst/>
            <a:gdLst>
              <a:gd name="connsiteX0" fmla="*/ 2175 w 6555"/>
              <a:gd name="connsiteY0" fmla="*/ 16 h 3390"/>
              <a:gd name="connsiteX1" fmla="*/ 480 w 6555"/>
              <a:gd name="connsiteY1" fmla="*/ 197 h 3390"/>
              <a:gd name="connsiteX2" fmla="*/ 2160 w 6555"/>
              <a:gd name="connsiteY2" fmla="*/ 519 h 3390"/>
              <a:gd name="connsiteX3" fmla="*/ 0 w 6555"/>
              <a:gd name="connsiteY3" fmla="*/ 900 h 3390"/>
              <a:gd name="connsiteX4" fmla="*/ 2380 w 6555"/>
              <a:gd name="connsiteY4" fmla="*/ 1260 h 3390"/>
              <a:gd name="connsiteX5" fmla="*/ 1140 w 6555"/>
              <a:gd name="connsiteY5" fmla="*/ 1381 h 3390"/>
              <a:gd name="connsiteX6" fmla="*/ 2520 w 6555"/>
              <a:gd name="connsiteY6" fmla="*/ 1720 h 3390"/>
              <a:gd name="connsiteX7" fmla="*/ 1020 w 6555"/>
              <a:gd name="connsiteY7" fmla="*/ 1957 h 3390"/>
              <a:gd name="connsiteX8" fmla="*/ 2640 w 6555"/>
              <a:gd name="connsiteY8" fmla="*/ 2380 h 3390"/>
              <a:gd name="connsiteX9" fmla="*/ 600 w 6555"/>
              <a:gd name="connsiteY9" fmla="*/ 2900 h 3390"/>
              <a:gd name="connsiteX10" fmla="*/ 440 w 6555"/>
              <a:gd name="connsiteY10" fmla="*/ 2940 h 3390"/>
              <a:gd name="connsiteX11" fmla="*/ 3169 w 6555"/>
              <a:gd name="connsiteY11" fmla="*/ 3232 h 3390"/>
              <a:gd name="connsiteX12" fmla="*/ 2963 w 6555"/>
              <a:gd name="connsiteY12" fmla="*/ 3390 h 3390"/>
              <a:gd name="connsiteX13" fmla="*/ 6301 w 6555"/>
              <a:gd name="connsiteY13" fmla="*/ 3390 h 3390"/>
              <a:gd name="connsiteX14" fmla="*/ 5252 w 6555"/>
              <a:gd name="connsiteY14" fmla="*/ 2930 h 3390"/>
              <a:gd name="connsiteX15" fmla="*/ 6180 w 6555"/>
              <a:gd name="connsiteY15" fmla="*/ 2600 h 3390"/>
              <a:gd name="connsiteX16" fmla="*/ 4657 w 6555"/>
              <a:gd name="connsiteY16" fmla="*/ 2245 h 3390"/>
              <a:gd name="connsiteX17" fmla="*/ 4995 w 6555"/>
              <a:gd name="connsiteY17" fmla="*/ 2026 h 3390"/>
              <a:gd name="connsiteX18" fmla="*/ 4645 w 6555"/>
              <a:gd name="connsiteY18" fmla="*/ 1902 h 3390"/>
              <a:gd name="connsiteX19" fmla="*/ 5235 w 6555"/>
              <a:gd name="connsiteY19" fmla="*/ 1741 h 3390"/>
              <a:gd name="connsiteX20" fmla="*/ 5600 w 6555"/>
              <a:gd name="connsiteY20" fmla="*/ 1640 h 3390"/>
              <a:gd name="connsiteX21" fmla="*/ 4680 w 6555"/>
              <a:gd name="connsiteY21" fmla="*/ 1600 h 3390"/>
              <a:gd name="connsiteX22" fmla="*/ 6555 w 6555"/>
              <a:gd name="connsiteY22" fmla="*/ 1237 h 3390"/>
              <a:gd name="connsiteX23" fmla="*/ 4660 w 6555"/>
              <a:gd name="connsiteY23" fmla="*/ 940 h 3390"/>
              <a:gd name="connsiteX24" fmla="*/ 6120 w 6555"/>
              <a:gd name="connsiteY24" fmla="*/ 706 h 3390"/>
              <a:gd name="connsiteX25" fmla="*/ 4489 w 6555"/>
              <a:gd name="connsiteY25" fmla="*/ 650 h 3390"/>
              <a:gd name="connsiteX26" fmla="*/ 4592 w 6555"/>
              <a:gd name="connsiteY26" fmla="*/ 585 h 3390"/>
              <a:gd name="connsiteX27" fmla="*/ 4296 w 6555"/>
              <a:gd name="connsiteY27" fmla="*/ 440 h 3390"/>
              <a:gd name="connsiteX28" fmla="*/ 4640 w 6555"/>
              <a:gd name="connsiteY28" fmla="*/ 0 h 3390"/>
              <a:gd name="connsiteX29" fmla="*/ 4095 w 6555"/>
              <a:gd name="connsiteY29" fmla="*/ 17 h 3390"/>
              <a:gd name="connsiteX30" fmla="*/ 2175 w 6555"/>
              <a:gd name="connsiteY30" fmla="*/ 16 h 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55" h="3390">
                <a:moveTo>
                  <a:pt x="2175" y="16"/>
                </a:moveTo>
                <a:lnTo>
                  <a:pt x="480" y="197"/>
                </a:lnTo>
                <a:lnTo>
                  <a:pt x="2160" y="519"/>
                </a:lnTo>
                <a:lnTo>
                  <a:pt x="0" y="900"/>
                </a:lnTo>
                <a:lnTo>
                  <a:pt x="2380" y="1260"/>
                </a:lnTo>
                <a:lnTo>
                  <a:pt x="1140" y="1381"/>
                </a:lnTo>
                <a:lnTo>
                  <a:pt x="2520" y="1720"/>
                </a:lnTo>
                <a:lnTo>
                  <a:pt x="1020" y="1957"/>
                </a:lnTo>
                <a:lnTo>
                  <a:pt x="2640" y="2380"/>
                </a:lnTo>
                <a:lnTo>
                  <a:pt x="600" y="2900"/>
                </a:lnTo>
                <a:lnTo>
                  <a:pt x="440" y="2940"/>
                </a:lnTo>
                <a:lnTo>
                  <a:pt x="3169" y="3232"/>
                </a:lnTo>
                <a:lnTo>
                  <a:pt x="2963" y="3390"/>
                </a:lnTo>
                <a:lnTo>
                  <a:pt x="6301" y="3390"/>
                </a:lnTo>
                <a:lnTo>
                  <a:pt x="5252" y="2930"/>
                </a:lnTo>
                <a:lnTo>
                  <a:pt x="6180" y="2600"/>
                </a:lnTo>
                <a:lnTo>
                  <a:pt x="4657" y="2245"/>
                </a:lnTo>
                <a:lnTo>
                  <a:pt x="4995" y="2026"/>
                </a:lnTo>
                <a:lnTo>
                  <a:pt x="4645" y="1902"/>
                </a:lnTo>
                <a:lnTo>
                  <a:pt x="5235" y="1741"/>
                </a:lnTo>
                <a:lnTo>
                  <a:pt x="5600" y="1640"/>
                </a:lnTo>
                <a:lnTo>
                  <a:pt x="4680" y="1600"/>
                </a:lnTo>
                <a:lnTo>
                  <a:pt x="6555" y="1237"/>
                </a:lnTo>
                <a:lnTo>
                  <a:pt x="4660" y="940"/>
                </a:lnTo>
                <a:lnTo>
                  <a:pt x="6120" y="706"/>
                </a:lnTo>
                <a:lnTo>
                  <a:pt x="4489" y="650"/>
                </a:lnTo>
                <a:lnTo>
                  <a:pt x="4592" y="585"/>
                </a:lnTo>
                <a:lnTo>
                  <a:pt x="4296" y="440"/>
                </a:lnTo>
                <a:lnTo>
                  <a:pt x="4640" y="0"/>
                </a:lnTo>
                <a:lnTo>
                  <a:pt x="4095" y="17"/>
                </a:lnTo>
                <a:cubicBezTo>
                  <a:pt x="3454" y="14"/>
                  <a:pt x="2895" y="-14"/>
                  <a:pt x="2175" y="16"/>
                </a:cubicBezTo>
                <a:close/>
              </a:path>
            </a:pathLst>
          </a:custGeom>
          <a:gradFill>
            <a:gsLst>
              <a:gs pos="69000">
                <a:schemeClr val="accent2">
                  <a:alpha val="28000"/>
                </a:schemeClr>
              </a:gs>
              <a:gs pos="36000">
                <a:schemeClr val="accent1">
                  <a:alpha val="20000"/>
                </a:schemeClr>
              </a:gs>
              <a:gs pos="0">
                <a:schemeClr val="accent1">
                  <a:alpha val="5000"/>
                </a:schemeClr>
              </a:gs>
              <a:gs pos="100000">
                <a:schemeClr val="accent6">
                  <a:alpha val="10000"/>
                </a:schemeClr>
              </a:gs>
            </a:gsLst>
            <a:lin ang="5400000" scaled="0"/>
          </a:gra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a:p>
            <a:pPr algn="ctr"/>
            <a:endParaRPr lang="zh-CN" altLang="en-US">
              <a:cs typeface="MiSans Normal" panose="00000500000000000000" charset="-122"/>
            </a:endParaRPr>
          </a:p>
        </p:txBody>
      </p:sp>
      <p:sp>
        <p:nvSpPr>
          <p:cNvPr id="9" name="署名"/>
          <p:cNvSpPr txBox="1">
            <a:spLocks noGrp="1"/>
          </p:cNvSpPr>
          <p:nvPr>
            <p:ph type="body" idx="4"/>
            <p:custDataLst>
              <p:tags r:id="rId4"/>
            </p:custDataLst>
          </p:nvPr>
        </p:nvSpPr>
        <p:spPr>
          <a:xfrm>
            <a:off x="1487170" y="3818255"/>
            <a:ext cx="6520180" cy="509905"/>
          </a:xfrm>
          <a:prstGeom prst="rect">
            <a:avLst/>
          </a:prstGeom>
          <a:noFill/>
        </p:spPr>
        <p:txBody>
          <a:bodyPr wrap="square" lIns="91440" tIns="45720" rIns="91440" bIns="45720" rtlCol="0" anchor="ctr" anchorCtr="0">
            <a:normAutofit/>
          </a:bodyPr>
          <a:lstStyle>
            <a:lvl1pPr marL="0" marR="0" lvl="0" algn="l" defTabSz="914400" rtl="0" eaLnBrk="1" fontAlgn="ctr" latinLnBrk="0" hangingPunct="1">
              <a:lnSpc>
                <a:spcPct val="100000"/>
              </a:lnSpc>
              <a:buClrTx/>
              <a:buSzTx/>
              <a:buFontTx/>
              <a:buNone/>
              <a:defRPr kumimoji="0" lang="zh-CN" altLang="en-US" sz="14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fontAlgn="ctr">
              <a:buClrTx/>
              <a:buSzTx/>
              <a:buFontTx/>
            </a:pPr>
            <a:r>
              <a:rPr>
                <a:sym typeface="+mn-ea"/>
              </a:rPr>
              <a:t>单击此处编辑母版文本样式</a:t>
            </a:r>
            <a:endParaRPr>
              <a:sym typeface="+mn-ea"/>
            </a:endParaRPr>
          </a:p>
        </p:txBody>
      </p:sp>
      <p:sp>
        <p:nvSpPr>
          <p:cNvPr id="8" name="副标题"/>
          <p:cNvSpPr txBox="1">
            <a:spLocks noGrp="1"/>
          </p:cNvSpPr>
          <p:nvPr>
            <p:ph type="body" idx="3" hasCustomPrompt="1"/>
            <p:custDataLst>
              <p:tags r:id="rId5"/>
            </p:custDataLst>
          </p:nvPr>
        </p:nvSpPr>
        <p:spPr>
          <a:xfrm>
            <a:off x="1141095" y="2914650"/>
            <a:ext cx="6866256" cy="605790"/>
          </a:xfrm>
          <a:prstGeom prst="rect">
            <a:avLst/>
          </a:prstGeom>
          <a:noFill/>
        </p:spPr>
        <p:txBody>
          <a:bodyPr wrap="square" lIns="91440" tIns="45720" rIns="91440" bIns="45720" rtlCol="0" anchor="ctr" anchorCtr="0">
            <a:normAutofit/>
          </a:bodyPr>
          <a:lstStyle>
            <a:lvl1pPr marL="0" marR="0" lvl="0" algn="l" defTabSz="914400" rtl="0" eaLnBrk="1" fontAlgn="ctr" latinLnBrk="0" hangingPunct="1">
              <a:lnSpc>
                <a:spcPct val="100000"/>
              </a:lnSpc>
              <a:buClrTx/>
              <a:buSzTx/>
              <a:buFontTx/>
              <a:buNone/>
              <a:defRPr kumimoji="0" lang="zh-CN" altLang="en-US" sz="2800" b="0" i="0" u="none" strike="noStrike" kern="1200" cap="none" spc="0" normalizeH="0" baseline="0" noProof="1" dirty="0">
                <a:gradFill>
                  <a:gsLst>
                    <a:gs pos="0">
                      <a:schemeClr val="accent1">
                        <a:lumMod val="60000"/>
                        <a:lumOff val="40000"/>
                      </a:schemeClr>
                    </a:gs>
                    <a:gs pos="50000">
                      <a:schemeClr val="accent2">
                        <a:lumMod val="60000"/>
                        <a:lumOff val="40000"/>
                      </a:schemeClr>
                    </a:gs>
                    <a:gs pos="100000">
                      <a:schemeClr val="accent6">
                        <a:lumMod val="60000"/>
                        <a:lumOff val="40000"/>
                      </a:schemeClr>
                    </a:gs>
                  </a:gsLst>
                  <a:lin ang="4800000" scaled="0"/>
                </a:gradFill>
                <a:latin typeface="+mj-ea"/>
                <a:ea typeface="+mj-ea"/>
                <a:cs typeface="MiSans Normal" panose="00000500000000000000" charset="-122"/>
                <a:sym typeface="+mn-ea"/>
              </a:defRPr>
            </a:lvl1pPr>
          </a:lstStyle>
          <a:p>
            <a:pPr lvl="0" algn="l" fontAlgn="ctr">
              <a:buClrTx/>
              <a:buSzTx/>
              <a:buFontTx/>
            </a:pPr>
            <a:r>
              <a:rPr>
                <a:sym typeface="+mn-ea"/>
              </a:rPr>
              <a:t>单击此处编辑母版副标题样式</a:t>
            </a:r>
            <a:endParaRPr>
              <a:sym typeface="+mn-ea"/>
            </a:endParaRPr>
          </a:p>
        </p:txBody>
      </p:sp>
      <p:sp>
        <p:nvSpPr>
          <p:cNvPr id="7" name="标题"/>
          <p:cNvSpPr txBox="1">
            <a:spLocks noGrp="1"/>
          </p:cNvSpPr>
          <p:nvPr>
            <p:ph type="title" idx="2" hasCustomPrompt="1"/>
            <p:custDataLst>
              <p:tags r:id="rId6"/>
            </p:custDataLst>
          </p:nvPr>
        </p:nvSpPr>
        <p:spPr>
          <a:xfrm>
            <a:off x="1141095" y="1368425"/>
            <a:ext cx="6866255" cy="1546225"/>
          </a:xfrm>
          <a:prstGeom prst="rect">
            <a:avLst/>
          </a:prstGeom>
          <a:noFill/>
        </p:spPr>
        <p:txBody>
          <a:bodyPr wrap="square" lIns="91440" tIns="45720" rIns="91440" bIns="45720" rtlCol="0" anchor="b" anchorCtr="0">
            <a:normAutofit/>
          </a:bodyPr>
          <a:lstStyle>
            <a:lvl1pPr marL="0" marR="0" lvl="0" algn="l" defTabSz="914400" rtl="0" eaLnBrk="1" fontAlgn="ctr" latinLnBrk="0" hangingPunct="1">
              <a:lnSpc>
                <a:spcPct val="100000"/>
              </a:lnSpc>
              <a:buClrTx/>
              <a:buSzTx/>
              <a:buFontTx/>
              <a:buNone/>
              <a:defRPr kumimoji="0" lang="zh-CN" altLang="en-US" sz="5000" b="0" i="0" u="none" strike="noStrike" kern="1200" cap="none" spc="0" normalizeH="0" baseline="0" noProof="1" dirty="0">
                <a:ln w="3175">
                  <a:noFill/>
                </a:ln>
                <a:solidFill>
                  <a:schemeClr val="tx1"/>
                </a:solidFill>
                <a:latin typeface="+mj-ea"/>
                <a:ea typeface="+mj-ea"/>
                <a:cs typeface="MiSans Normal" panose="00000500000000000000" charset="-122"/>
                <a:sym typeface="+mn-ea"/>
              </a:defRPr>
            </a:lvl1pPr>
          </a:lstStyle>
          <a:p>
            <a:pPr lvl="0" algn="l" fontAlgn="ctr">
              <a:buClrTx/>
              <a:buSzTx/>
              <a:buFontTx/>
            </a:pPr>
            <a:r>
              <a:rPr dirty="0">
                <a:sym typeface="+mn-ea"/>
              </a:rPr>
              <a:t>单击此处编辑标题</a:t>
            </a:r>
            <a:endParaRPr dirty="0">
              <a:sym typeface="+mn-ea"/>
            </a:endParaRPr>
          </a:p>
        </p:txBody>
      </p:sp>
      <p:sp>
        <p:nvSpPr>
          <p:cNvPr id="38" name="同心圆 37"/>
          <p:cNvSpPr>
            <a:spLocks noChangeAspect="1"/>
          </p:cNvSpPr>
          <p:nvPr>
            <p:custDataLst>
              <p:tags r:id="rId7"/>
            </p:custDataLst>
          </p:nvPr>
        </p:nvSpPr>
        <p:spPr>
          <a:xfrm>
            <a:off x="1271270" y="3940772"/>
            <a:ext cx="216000" cy="216000"/>
          </a:xfrm>
          <a:prstGeom prst="donut">
            <a:avLst/>
          </a:prstGeom>
          <a:gradFill>
            <a:gsLst>
              <a:gs pos="0">
                <a:schemeClr val="accent1"/>
              </a:gs>
              <a:gs pos="50000">
                <a:schemeClr val="accent2"/>
              </a:gs>
              <a:gs pos="100000">
                <a:schemeClr val="accent6"/>
              </a:gs>
            </a:gsLst>
            <a:lin ang="7200000" scaled="0"/>
          </a:gradFill>
          <a:ln>
            <a:noFill/>
          </a:ln>
          <a:effectLst>
            <a:glow rad="1270000">
              <a:schemeClr val="bg1">
                <a:alpha val="5000"/>
              </a:schemeClr>
            </a:glow>
            <a:reflection blurRad="6350" stA="34000" endA="300" endPos="55000" dist="304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solidFill>
              <a:cs typeface="MiSans Normal" panose="00000500000000000000" charset="-122"/>
              <a:sym typeface="+mn-ea"/>
            </a:endParaRPr>
          </a:p>
        </p:txBody>
      </p:sp>
      <p:sp>
        <p:nvSpPr>
          <p:cNvPr id="4" name="日期占位符 3"/>
          <p:cNvSpPr>
            <a:spLocks noGrp="1"/>
          </p:cNvSpPr>
          <p:nvPr>
            <p:ph type="dt" sz="half" idx="10"/>
            <p:custDataLst>
              <p:tags r:id="rId8"/>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10"/>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showMasterSp="0">
  <p:cSld name="标题和副标题">
    <p:spTree>
      <p:nvGrpSpPr>
        <p:cNvPr id="1" name=""/>
        <p:cNvGrpSpPr/>
        <p:nvPr/>
      </p:nvGrpSpPr>
      <p:grpSpPr>
        <a:xfrm>
          <a:off x="0" y="0"/>
          <a:ext cx="0" cy="0"/>
          <a:chOff x="0" y="0"/>
          <a:chExt cx="0" cy="0"/>
        </a:xfrm>
      </p:grpSpPr>
      <p:sp>
        <p:nvSpPr>
          <p:cNvPr id="7" name="副标题"/>
          <p:cNvSpPr txBox="1">
            <a:spLocks noGrp="1"/>
          </p:cNvSpPr>
          <p:nvPr>
            <p:ph type="body" idx="2" hasCustomPrompt="1"/>
            <p:custDataLst>
              <p:tags r:id="rId2"/>
            </p:custDataLst>
          </p:nvPr>
        </p:nvSpPr>
        <p:spPr>
          <a:xfrm>
            <a:off x="608400" y="1324800"/>
            <a:ext cx="10969200" cy="398780"/>
          </a:xfrm>
          <a:prstGeom prst="rect">
            <a:avLst/>
          </a:prstGeom>
          <a:noFill/>
          <a:ln>
            <a:noFill/>
            <a:prstDash val="sysDash"/>
          </a:ln>
        </p:spPr>
        <p:txBody>
          <a:bodyPr wrap="square" rtlCol="0">
            <a:normAutofit/>
          </a:bodyPr>
          <a:lstStyle>
            <a:lvl1pPr marL="0" marR="0" algn="ctr" defTabSz="914400" rtl="0" eaLnBrk="1" fontAlgn="auto" latinLnBrk="0" hangingPunct="1">
              <a:lnSpc>
                <a:spcPct val="100000"/>
              </a:lnSpc>
              <a:buClrTx/>
              <a:buSzTx/>
              <a:buFontTx/>
              <a:buNone/>
              <a:defRPr kumimoji="0" lang="zh-CN" altLang="en-US" sz="2000" b="0" i="0" u="none" strike="noStrike" kern="1200" cap="none" spc="300" normalizeH="0" baseline="0" noProof="1" dirty="0">
                <a:solidFill>
                  <a:schemeClr val="tx1"/>
                </a:solidFill>
                <a:latin typeface="+mj-lt"/>
                <a:ea typeface="+mj-lt"/>
                <a:cs typeface="MiSans Normal" panose="00000500000000000000" charset="-122"/>
              </a:defRPr>
            </a:lvl1pPr>
          </a:lstStyle>
          <a:p>
            <a:pPr lvl="0" algn="ctr"/>
            <a:r>
              <a:rPr dirty="0">
                <a:sym typeface="+mn-ea"/>
              </a:rPr>
              <a:t>单击此处编辑母版副标题样式</a:t>
            </a:r>
            <a:endParaRPr dirty="0">
              <a:sym typeface="+mn-ea"/>
            </a:endParaRPr>
          </a:p>
        </p:txBody>
      </p:sp>
      <p:sp>
        <p:nvSpPr>
          <p:cNvPr id="6" name="标题"/>
          <p:cNvSpPr txBox="1">
            <a:spLocks noGrp="1"/>
          </p:cNvSpPr>
          <p:nvPr>
            <p:ph type="title" idx="1"/>
            <p:custDataLst>
              <p:tags r:id="rId3"/>
            </p:custDataLst>
          </p:nvPr>
        </p:nvSpPr>
        <p:spPr>
          <a:xfrm>
            <a:off x="608400" y="608400"/>
            <a:ext cx="10969200" cy="705600"/>
          </a:xfrm>
          <a:prstGeom prst="rect">
            <a:avLst/>
          </a:prstGeom>
          <a:noFill/>
          <a:ln>
            <a:noFill/>
            <a:prstDash val="sysDash"/>
          </a:ln>
        </p:spPr>
        <p:txBody>
          <a:bodyPr wrap="square" rtlCol="0">
            <a:normAutofit/>
          </a:bodyPr>
          <a:lstStyle>
            <a:lvl1pPr marL="0" marR="0" algn="ctr"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solidFill>
                <a:latin typeface="+mj-lt"/>
                <a:ea typeface="+mj-lt"/>
                <a:cs typeface="+mj-lt"/>
              </a:defRPr>
            </a:lvl1pPr>
          </a:lstStyle>
          <a:p>
            <a:pPr lvl="0" algn="ctr"/>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sp>
        <p:nvSpPr>
          <p:cNvPr id="19" name="任意多边形 18"/>
          <p:cNvSpPr/>
          <p:nvPr>
            <p:custDataLst>
              <p:tags r:id="rId2"/>
            </p:custDataLst>
          </p:nvPr>
        </p:nvSpPr>
        <p:spPr>
          <a:xfrm>
            <a:off x="8206740" y="227860"/>
            <a:ext cx="3985260" cy="4081237"/>
          </a:xfrm>
          <a:custGeom>
            <a:avLst/>
            <a:gdLst/>
            <a:ahLst/>
            <a:cxnLst>
              <a:cxn ang="3">
                <a:pos x="hc" y="t"/>
              </a:cxn>
              <a:cxn ang="cd2">
                <a:pos x="l" y="vc"/>
              </a:cxn>
              <a:cxn ang="cd4">
                <a:pos x="hc" y="b"/>
              </a:cxn>
              <a:cxn ang="0">
                <a:pos x="r" y="vc"/>
              </a:cxn>
            </a:cxnLst>
            <a:rect l="l" t="t" r="r" b="b"/>
            <a:pathLst>
              <a:path w="6276" h="6427">
                <a:moveTo>
                  <a:pt x="6276" y="0"/>
                </a:moveTo>
                <a:lnTo>
                  <a:pt x="6276" y="2460"/>
                </a:lnTo>
                <a:lnTo>
                  <a:pt x="6274" y="2460"/>
                </a:lnTo>
                <a:cubicBezTo>
                  <a:pt x="4153" y="2541"/>
                  <a:pt x="2458" y="4286"/>
                  <a:pt x="2458" y="6427"/>
                </a:cubicBezTo>
                <a:lnTo>
                  <a:pt x="0" y="6426"/>
                </a:lnTo>
                <a:cubicBezTo>
                  <a:pt x="0" y="2932"/>
                  <a:pt x="2789" y="88"/>
                  <a:pt x="6262" y="0"/>
                </a:cubicBezTo>
                <a:lnTo>
                  <a:pt x="6276" y="0"/>
                </a:lnTo>
                <a:close/>
              </a:path>
            </a:pathLst>
          </a:custGeom>
          <a:gradFill>
            <a:gsLst>
              <a:gs pos="0">
                <a:schemeClr val="accent1"/>
              </a:gs>
              <a:gs pos="54000">
                <a:schemeClr val="accent2"/>
              </a:gs>
              <a:gs pos="100000">
                <a:schemeClr val="accent6">
                  <a:alpha val="80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cs typeface="MiSans Medium" panose="00000600000000000000" charset="-122"/>
              <a:sym typeface="+mn-ea"/>
            </a:endParaRPr>
          </a:p>
        </p:txBody>
      </p:sp>
      <p:sp>
        <p:nvSpPr>
          <p:cNvPr id="10" name="任意多边形 9"/>
          <p:cNvSpPr/>
          <p:nvPr>
            <p:custDataLst>
              <p:tags r:id="rId3"/>
            </p:custDataLst>
          </p:nvPr>
        </p:nvSpPr>
        <p:spPr>
          <a:xfrm>
            <a:off x="7030720" y="4603469"/>
            <a:ext cx="4162425" cy="2152650"/>
          </a:xfrm>
          <a:custGeom>
            <a:avLst/>
            <a:gdLst>
              <a:gd name="connsiteX0" fmla="*/ 2175 w 6555"/>
              <a:gd name="connsiteY0" fmla="*/ 16 h 3390"/>
              <a:gd name="connsiteX1" fmla="*/ 480 w 6555"/>
              <a:gd name="connsiteY1" fmla="*/ 197 h 3390"/>
              <a:gd name="connsiteX2" fmla="*/ 2160 w 6555"/>
              <a:gd name="connsiteY2" fmla="*/ 519 h 3390"/>
              <a:gd name="connsiteX3" fmla="*/ 0 w 6555"/>
              <a:gd name="connsiteY3" fmla="*/ 900 h 3390"/>
              <a:gd name="connsiteX4" fmla="*/ 2380 w 6555"/>
              <a:gd name="connsiteY4" fmla="*/ 1260 h 3390"/>
              <a:gd name="connsiteX5" fmla="*/ 1140 w 6555"/>
              <a:gd name="connsiteY5" fmla="*/ 1381 h 3390"/>
              <a:gd name="connsiteX6" fmla="*/ 2520 w 6555"/>
              <a:gd name="connsiteY6" fmla="*/ 1720 h 3390"/>
              <a:gd name="connsiteX7" fmla="*/ 1020 w 6555"/>
              <a:gd name="connsiteY7" fmla="*/ 1957 h 3390"/>
              <a:gd name="connsiteX8" fmla="*/ 2640 w 6555"/>
              <a:gd name="connsiteY8" fmla="*/ 2380 h 3390"/>
              <a:gd name="connsiteX9" fmla="*/ 600 w 6555"/>
              <a:gd name="connsiteY9" fmla="*/ 2900 h 3390"/>
              <a:gd name="connsiteX10" fmla="*/ 440 w 6555"/>
              <a:gd name="connsiteY10" fmla="*/ 2940 h 3390"/>
              <a:gd name="connsiteX11" fmla="*/ 3169 w 6555"/>
              <a:gd name="connsiteY11" fmla="*/ 3232 h 3390"/>
              <a:gd name="connsiteX12" fmla="*/ 2963 w 6555"/>
              <a:gd name="connsiteY12" fmla="*/ 3390 h 3390"/>
              <a:gd name="connsiteX13" fmla="*/ 6301 w 6555"/>
              <a:gd name="connsiteY13" fmla="*/ 3390 h 3390"/>
              <a:gd name="connsiteX14" fmla="*/ 5252 w 6555"/>
              <a:gd name="connsiteY14" fmla="*/ 2930 h 3390"/>
              <a:gd name="connsiteX15" fmla="*/ 6180 w 6555"/>
              <a:gd name="connsiteY15" fmla="*/ 2600 h 3390"/>
              <a:gd name="connsiteX16" fmla="*/ 4657 w 6555"/>
              <a:gd name="connsiteY16" fmla="*/ 2245 h 3390"/>
              <a:gd name="connsiteX17" fmla="*/ 4995 w 6555"/>
              <a:gd name="connsiteY17" fmla="*/ 2026 h 3390"/>
              <a:gd name="connsiteX18" fmla="*/ 4645 w 6555"/>
              <a:gd name="connsiteY18" fmla="*/ 1902 h 3390"/>
              <a:gd name="connsiteX19" fmla="*/ 5235 w 6555"/>
              <a:gd name="connsiteY19" fmla="*/ 1741 h 3390"/>
              <a:gd name="connsiteX20" fmla="*/ 5600 w 6555"/>
              <a:gd name="connsiteY20" fmla="*/ 1640 h 3390"/>
              <a:gd name="connsiteX21" fmla="*/ 4680 w 6555"/>
              <a:gd name="connsiteY21" fmla="*/ 1600 h 3390"/>
              <a:gd name="connsiteX22" fmla="*/ 6555 w 6555"/>
              <a:gd name="connsiteY22" fmla="*/ 1237 h 3390"/>
              <a:gd name="connsiteX23" fmla="*/ 4660 w 6555"/>
              <a:gd name="connsiteY23" fmla="*/ 940 h 3390"/>
              <a:gd name="connsiteX24" fmla="*/ 6120 w 6555"/>
              <a:gd name="connsiteY24" fmla="*/ 706 h 3390"/>
              <a:gd name="connsiteX25" fmla="*/ 4489 w 6555"/>
              <a:gd name="connsiteY25" fmla="*/ 650 h 3390"/>
              <a:gd name="connsiteX26" fmla="*/ 4592 w 6555"/>
              <a:gd name="connsiteY26" fmla="*/ 585 h 3390"/>
              <a:gd name="connsiteX27" fmla="*/ 4296 w 6555"/>
              <a:gd name="connsiteY27" fmla="*/ 440 h 3390"/>
              <a:gd name="connsiteX28" fmla="*/ 4640 w 6555"/>
              <a:gd name="connsiteY28" fmla="*/ 0 h 3390"/>
              <a:gd name="connsiteX29" fmla="*/ 4095 w 6555"/>
              <a:gd name="connsiteY29" fmla="*/ 17 h 3390"/>
              <a:gd name="connsiteX30" fmla="*/ 2175 w 6555"/>
              <a:gd name="connsiteY30" fmla="*/ 16 h 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555" h="3390">
                <a:moveTo>
                  <a:pt x="2175" y="16"/>
                </a:moveTo>
                <a:lnTo>
                  <a:pt x="480" y="197"/>
                </a:lnTo>
                <a:lnTo>
                  <a:pt x="2160" y="519"/>
                </a:lnTo>
                <a:lnTo>
                  <a:pt x="0" y="900"/>
                </a:lnTo>
                <a:lnTo>
                  <a:pt x="2380" y="1260"/>
                </a:lnTo>
                <a:lnTo>
                  <a:pt x="1140" y="1381"/>
                </a:lnTo>
                <a:lnTo>
                  <a:pt x="2520" y="1720"/>
                </a:lnTo>
                <a:lnTo>
                  <a:pt x="1020" y="1957"/>
                </a:lnTo>
                <a:lnTo>
                  <a:pt x="2640" y="2380"/>
                </a:lnTo>
                <a:lnTo>
                  <a:pt x="600" y="2900"/>
                </a:lnTo>
                <a:lnTo>
                  <a:pt x="440" y="2940"/>
                </a:lnTo>
                <a:lnTo>
                  <a:pt x="3169" y="3232"/>
                </a:lnTo>
                <a:lnTo>
                  <a:pt x="2963" y="3390"/>
                </a:lnTo>
                <a:lnTo>
                  <a:pt x="6301" y="3390"/>
                </a:lnTo>
                <a:lnTo>
                  <a:pt x="5252" y="2930"/>
                </a:lnTo>
                <a:lnTo>
                  <a:pt x="6180" y="2600"/>
                </a:lnTo>
                <a:lnTo>
                  <a:pt x="4657" y="2245"/>
                </a:lnTo>
                <a:lnTo>
                  <a:pt x="4995" y="2026"/>
                </a:lnTo>
                <a:lnTo>
                  <a:pt x="4645" y="1902"/>
                </a:lnTo>
                <a:lnTo>
                  <a:pt x="5235" y="1741"/>
                </a:lnTo>
                <a:lnTo>
                  <a:pt x="5600" y="1640"/>
                </a:lnTo>
                <a:lnTo>
                  <a:pt x="4680" y="1600"/>
                </a:lnTo>
                <a:lnTo>
                  <a:pt x="6555" y="1237"/>
                </a:lnTo>
                <a:lnTo>
                  <a:pt x="4660" y="940"/>
                </a:lnTo>
                <a:lnTo>
                  <a:pt x="6120" y="706"/>
                </a:lnTo>
                <a:lnTo>
                  <a:pt x="4489" y="650"/>
                </a:lnTo>
                <a:lnTo>
                  <a:pt x="4592" y="585"/>
                </a:lnTo>
                <a:lnTo>
                  <a:pt x="4296" y="440"/>
                </a:lnTo>
                <a:lnTo>
                  <a:pt x="4640" y="0"/>
                </a:lnTo>
                <a:lnTo>
                  <a:pt x="4095" y="17"/>
                </a:lnTo>
                <a:cubicBezTo>
                  <a:pt x="3454" y="14"/>
                  <a:pt x="2895" y="-14"/>
                  <a:pt x="2175" y="16"/>
                </a:cubicBezTo>
                <a:close/>
              </a:path>
            </a:pathLst>
          </a:custGeom>
          <a:gradFill>
            <a:gsLst>
              <a:gs pos="69000">
                <a:schemeClr val="accent2">
                  <a:alpha val="28000"/>
                </a:schemeClr>
              </a:gs>
              <a:gs pos="36000">
                <a:schemeClr val="accent1">
                  <a:alpha val="20000"/>
                </a:schemeClr>
              </a:gs>
              <a:gs pos="0">
                <a:schemeClr val="accent1">
                  <a:alpha val="5000"/>
                </a:schemeClr>
              </a:gs>
              <a:gs pos="100000">
                <a:schemeClr val="accent6">
                  <a:alpha val="10000"/>
                </a:schemeClr>
              </a:gs>
            </a:gsLst>
            <a:lin ang="5400000" scaled="0"/>
          </a:gra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Medium" panose="00000600000000000000" charset="-122"/>
            </a:endParaRPr>
          </a:p>
          <a:p>
            <a:pPr algn="ctr"/>
            <a:endParaRPr lang="zh-CN" altLang="en-US">
              <a:cs typeface="MiSans Medium" panose="00000600000000000000" charset="-122"/>
            </a:endParaRPr>
          </a:p>
        </p:txBody>
      </p:sp>
      <p:sp>
        <p:nvSpPr>
          <p:cNvPr id="9" name="署名"/>
          <p:cNvSpPr txBox="1">
            <a:spLocks noGrp="1"/>
          </p:cNvSpPr>
          <p:nvPr>
            <p:ph type="body" idx="3"/>
            <p:custDataLst>
              <p:tags r:id="rId4"/>
            </p:custDataLst>
          </p:nvPr>
        </p:nvSpPr>
        <p:spPr>
          <a:xfrm>
            <a:off x="2016759" y="3501390"/>
            <a:ext cx="5544185" cy="476885"/>
          </a:xfrm>
          <a:prstGeom prst="rect">
            <a:avLst/>
          </a:prstGeom>
          <a:noFill/>
        </p:spPr>
        <p:txBody>
          <a:bodyPr wrap="square" lIns="91440" tIns="45720" rIns="91440" bIns="45720" rtlCol="0" anchor="ctr" anchorCtr="0">
            <a:normAutofit/>
          </a:bodyPr>
          <a:lstStyle>
            <a:lvl1pPr marL="0" marR="0" lvl="0" algn="l" defTabSz="914400" rtl="0" eaLnBrk="1" fontAlgn="ctr" latinLnBrk="0" hangingPunct="1">
              <a:lnSpc>
                <a:spcPct val="100000"/>
              </a:lnSpc>
              <a:buClrTx/>
              <a:buSzTx/>
              <a:buFontTx/>
              <a:buNone/>
              <a:defRPr kumimoji="0" lang="zh-CN" altLang="en-US" sz="1400" b="0" i="0" u="none" strike="noStrike" kern="1200" cap="none" spc="0" normalizeH="0" baseline="0" noProof="1" dirty="0">
                <a:solidFill>
                  <a:schemeClr val="tx1"/>
                </a:solidFill>
                <a:latin typeface="+mj-ea"/>
                <a:ea typeface="+mj-ea"/>
                <a:cs typeface="MiSans Medium" panose="00000600000000000000" charset="-122"/>
                <a:sym typeface="+mn-ea"/>
              </a:defRPr>
            </a:lvl1pPr>
          </a:lstStyle>
          <a:p>
            <a:pPr lvl="0" algn="l" fontAlgn="ctr">
              <a:buClrTx/>
              <a:buSzTx/>
              <a:buFontTx/>
            </a:pPr>
            <a:r>
              <a:rPr>
                <a:sym typeface="+mn-ea"/>
              </a:rPr>
              <a:t>单击此处编辑母版文本样式</a:t>
            </a:r>
            <a:endParaRPr>
              <a:sym typeface="+mn-ea"/>
            </a:endParaRPr>
          </a:p>
        </p:txBody>
      </p:sp>
      <p:sp>
        <p:nvSpPr>
          <p:cNvPr id="7" name="标题"/>
          <p:cNvSpPr txBox="1">
            <a:spLocks noGrp="1"/>
          </p:cNvSpPr>
          <p:nvPr>
            <p:ph type="title" idx="2" hasCustomPrompt="1"/>
            <p:custDataLst>
              <p:tags r:id="rId5"/>
            </p:custDataLst>
          </p:nvPr>
        </p:nvSpPr>
        <p:spPr>
          <a:xfrm>
            <a:off x="1708150" y="1369060"/>
            <a:ext cx="5852795" cy="2008505"/>
          </a:xfrm>
          <a:prstGeom prst="rect">
            <a:avLst/>
          </a:prstGeom>
          <a:noFill/>
        </p:spPr>
        <p:txBody>
          <a:bodyPr wrap="square" lIns="91440" tIns="45720" rIns="91440" bIns="45720" rtlCol="0" anchor="b" anchorCtr="0">
            <a:normAutofit/>
          </a:bodyPr>
          <a:lstStyle>
            <a:lvl1pPr marL="0" marR="0" lvl="0" algn="l" defTabSz="914400" rtl="0" eaLnBrk="1" fontAlgn="ctr" latinLnBrk="0" hangingPunct="1">
              <a:lnSpc>
                <a:spcPct val="100000"/>
              </a:lnSpc>
              <a:buClrTx/>
              <a:buSzTx/>
              <a:buFontTx/>
              <a:buNone/>
              <a:defRPr kumimoji="0" lang="en-US" altLang="zh-CN" sz="5000" b="0" i="0" u="none" strike="noStrike" kern="1200" cap="none" spc="0" normalizeH="0" baseline="0" noProof="1" dirty="0">
                <a:ln w="3175">
                  <a:noFill/>
                </a:ln>
                <a:solidFill>
                  <a:schemeClr val="tx1"/>
                </a:solidFill>
                <a:latin typeface="+mj-ea"/>
                <a:ea typeface="+mj-ea"/>
                <a:cs typeface="MiSans Medium" panose="00000600000000000000" charset="-122"/>
                <a:sym typeface="+mn-ea"/>
              </a:defRPr>
            </a:lvl1pPr>
          </a:lstStyle>
          <a:p>
            <a:pPr lvl="0" algn="l" fontAlgn="ctr">
              <a:buClrTx/>
              <a:buSzTx/>
              <a:buFontTx/>
            </a:pPr>
            <a:r>
              <a:rPr dirty="0" err="1">
                <a:sym typeface="+mn-ea"/>
              </a:rPr>
              <a:t>单击此处编辑标题</a:t>
            </a:r>
            <a:endParaRPr dirty="0">
              <a:sym typeface="+mn-ea"/>
            </a:endParaRPr>
          </a:p>
        </p:txBody>
      </p:sp>
      <p:sp>
        <p:nvSpPr>
          <p:cNvPr id="8" name="同心圆 7"/>
          <p:cNvSpPr>
            <a:spLocks noChangeAspect="1"/>
          </p:cNvSpPr>
          <p:nvPr>
            <p:custDataLst>
              <p:tags r:id="rId6"/>
            </p:custDataLst>
          </p:nvPr>
        </p:nvSpPr>
        <p:spPr>
          <a:xfrm>
            <a:off x="1809750" y="3612477"/>
            <a:ext cx="216000" cy="216000"/>
          </a:xfrm>
          <a:prstGeom prst="donut">
            <a:avLst/>
          </a:prstGeom>
          <a:gradFill>
            <a:gsLst>
              <a:gs pos="0">
                <a:schemeClr val="accent1"/>
              </a:gs>
              <a:gs pos="50000">
                <a:schemeClr val="accent2"/>
              </a:gs>
              <a:gs pos="100000">
                <a:schemeClr val="accent6"/>
              </a:gs>
            </a:gsLst>
            <a:lin ang="7200000" scaled="0"/>
          </a:gradFill>
          <a:ln>
            <a:noFill/>
          </a:ln>
          <a:effectLst>
            <a:glow rad="1270000">
              <a:schemeClr val="bg1">
                <a:alpha val="5000"/>
              </a:schemeClr>
            </a:glow>
            <a:reflection blurRad="6350" stA="34000" endA="300" endPos="55000" dist="304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solidFill>
              <a:cs typeface="MiSans Medium" panose="00000600000000000000" charset="-122"/>
              <a:sym typeface="+mn-ea"/>
            </a:endParaRPr>
          </a:p>
        </p:txBody>
      </p:sp>
      <p:sp>
        <p:nvSpPr>
          <p:cNvPr id="4" name="日期占位符 3"/>
          <p:cNvSpPr>
            <a:spLocks noGrp="1"/>
          </p:cNvSpPr>
          <p:nvPr>
            <p:ph type="dt" sz="half" idx="10"/>
            <p:custDataLst>
              <p:tags r:id="rId7"/>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9"/>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8" name="正文"/>
          <p:cNvSpPr txBox="1">
            <a:spLocks noGrp="1"/>
          </p:cNvSpPr>
          <p:nvPr>
            <p:ph idx="2"/>
            <p:custDataLst>
              <p:tags r:id="rId2"/>
            </p:custDataLst>
          </p:nvPr>
        </p:nvSpPr>
        <p:spPr>
          <a:xfrm>
            <a:off x="608400" y="1490400"/>
            <a:ext cx="10969200" cy="47592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1200"/>
              </a:spcBef>
              <a:spcAft>
                <a:spcPts val="0"/>
              </a:spcAft>
              <a:buClr>
                <a:srgbClr val="0CC9FF"/>
              </a:buClr>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lt"/>
                <a:ea typeface="+mn-lt"/>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0CC9FF"/>
              </a:buClr>
            </a:pPr>
            <a:r>
              <a:rPr dirty="0">
                <a:sym typeface="+mn-ea"/>
              </a:rPr>
              <a:t>单击此处编辑母版文本样式</a:t>
            </a:r>
            <a:endParaRPr dirty="0">
              <a:sym typeface="+mn-ea"/>
            </a:endParaRPr>
          </a:p>
          <a:p>
            <a:pPr lvl="1">
              <a:spcBef>
                <a:spcPts val="1200"/>
              </a:spcBef>
              <a:spcAft>
                <a:spcPts val="0"/>
              </a:spcAft>
              <a:buClr>
                <a:srgbClr val="0CC9FF"/>
              </a:buClr>
            </a:pPr>
            <a:r>
              <a:rPr dirty="0" err="1">
                <a:sym typeface="+mn-ea"/>
              </a:rPr>
              <a:t>第二级</a:t>
            </a:r>
            <a:endParaRPr dirty="0">
              <a:sym typeface="+mn-ea"/>
            </a:endParaRPr>
          </a:p>
          <a:p>
            <a:pPr lvl="2">
              <a:spcBef>
                <a:spcPts val="1200"/>
              </a:spcBef>
              <a:spcAft>
                <a:spcPts val="0"/>
              </a:spcAft>
              <a:buClr>
                <a:srgbClr val="0CC9FF"/>
              </a:buClr>
            </a:pPr>
            <a:r>
              <a:rPr dirty="0" err="1">
                <a:sym typeface="+mn-ea"/>
              </a:rPr>
              <a:t>第三级</a:t>
            </a:r>
            <a:endParaRPr dirty="0">
              <a:sym typeface="+mn-ea"/>
            </a:endParaRPr>
          </a:p>
          <a:p>
            <a:pPr lvl="3">
              <a:spcBef>
                <a:spcPts val="1200"/>
              </a:spcBef>
              <a:spcAft>
                <a:spcPts val="0"/>
              </a:spcAft>
              <a:buClr>
                <a:srgbClr val="0CC9FF"/>
              </a:buClr>
            </a:pPr>
            <a:r>
              <a:rPr dirty="0" err="1">
                <a:sym typeface="+mn-ea"/>
              </a:rPr>
              <a:t>第四级</a:t>
            </a:r>
            <a:endParaRPr dirty="0">
              <a:sym typeface="+mn-ea"/>
            </a:endParaRPr>
          </a:p>
          <a:p>
            <a:pPr lvl="4">
              <a:spcBef>
                <a:spcPts val="1200"/>
              </a:spcBef>
              <a:spcAft>
                <a:spcPts val="0"/>
              </a:spcAft>
              <a:buClr>
                <a:srgbClr val="0CC9FF"/>
              </a:buClr>
            </a:pPr>
            <a:r>
              <a:rPr dirty="0" err="1">
                <a:sym typeface="+mn-ea"/>
              </a:rPr>
              <a:t>第五级</a:t>
            </a:r>
            <a:endParaRPr dirty="0">
              <a:sym typeface="+mn-ea"/>
            </a:endParaRPr>
          </a:p>
        </p:txBody>
      </p:sp>
      <p:sp>
        <p:nvSpPr>
          <p:cNvPr id="7" name="标题"/>
          <p:cNvSpPr txBox="1">
            <a:spLocks noGrp="1"/>
          </p:cNvSpPr>
          <p:nvPr>
            <p:ph type="title" idx="1"/>
            <p:custDataLst>
              <p:tags r:id="rId3"/>
            </p:custDataLst>
          </p:nvPr>
        </p:nvSpPr>
        <p:spPr>
          <a:xfrm>
            <a:off x="608400" y="608400"/>
            <a:ext cx="10969200" cy="705600"/>
          </a:xfrm>
          <a:prstGeom prst="rect">
            <a:avLst/>
          </a:prstGeom>
          <a:noFill/>
          <a:ln>
            <a:noFill/>
            <a:prstDash val="sysDash"/>
          </a:ln>
        </p:spPr>
        <p:txBody>
          <a:bodyPr wrap="square" rtlCol="0">
            <a:normAutofit/>
          </a:bodyPr>
          <a:lstStyle>
            <a:lvl1pPr marL="0" marR="0" algn="ctr"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solidFill>
                <a:latin typeface="+mj-lt"/>
                <a:ea typeface="+mj-lt"/>
                <a:cs typeface="MiSans Normal" panose="00000500000000000000" charset="-122"/>
              </a:defRPr>
            </a:lvl1pPr>
          </a:lstStyle>
          <a:p>
            <a:pPr lvl="0" algn="ctr"/>
            <a:r>
              <a:rPr dirty="0">
                <a:sym typeface="+mn-ea"/>
              </a:rPr>
              <a:t>单击此处编辑母版标题样式</a:t>
            </a:r>
            <a:endParaRPr dirty="0">
              <a:sym typeface="+mn-ea"/>
            </a:endParaRPr>
          </a:p>
        </p:txBody>
      </p:sp>
      <p:sp>
        <p:nvSpPr>
          <p:cNvPr id="4" name="日期占位符 3"/>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6" name="标题"/>
          <p:cNvSpPr txBox="1">
            <a:spLocks noGrp="1"/>
          </p:cNvSpPr>
          <p:nvPr>
            <p:ph type="title" idx="1" hasCustomPrompt="1"/>
            <p:custDataLst>
              <p:tags r:id="rId2"/>
            </p:custDataLst>
          </p:nvPr>
        </p:nvSpPr>
        <p:spPr>
          <a:xfrm>
            <a:off x="513079" y="724535"/>
            <a:ext cx="10803669" cy="964565"/>
          </a:xfrm>
          <a:prstGeom prst="rect">
            <a:avLst/>
          </a:prstGeom>
          <a:noFill/>
        </p:spPr>
        <p:txBody>
          <a:bodyPr wrap="square" lIns="91440" tIns="45720" rIns="91440" bIns="45720" rtlCol="0" anchor="t">
            <a:normAutofit/>
          </a:bodyPr>
          <a:lstStyle>
            <a:lvl1pPr marL="0" marR="0" lvl="0" algn="l" defTabSz="914400" rtl="0" eaLnBrk="1" fontAlgn="auto" latinLnBrk="0" hangingPunct="1">
              <a:lnSpc>
                <a:spcPct val="100000"/>
              </a:lnSpc>
              <a:buClrTx/>
              <a:buSzTx/>
              <a:buFontTx/>
              <a:buNone/>
              <a:defRPr kumimoji="0" lang="en-US" altLang="zh-CN" sz="4800" b="0" i="0" u="none" strike="noStrike" kern="1200" cap="none" spc="0" normalizeH="0" baseline="0" noProof="1" dirty="0">
                <a:solidFill>
                  <a:schemeClr val="tx1"/>
                </a:solidFill>
                <a:latin typeface="+mj-lt"/>
                <a:ea typeface="+mj-lt"/>
                <a:cs typeface="MiSans Normal" panose="00000500000000000000" charset="-122"/>
                <a:sym typeface="+mn-ea"/>
              </a:defRPr>
            </a:lvl1pPr>
          </a:lstStyle>
          <a:p>
            <a:pPr lvl="0" algn="l">
              <a:buClrTx/>
              <a:buSzTx/>
              <a:buFontTx/>
            </a:pPr>
            <a:r>
              <a:rPr dirty="0" err="1">
                <a:sym typeface="+mn-ea"/>
              </a:rPr>
              <a:t>单击编辑标题</a:t>
            </a:r>
            <a:endParaRPr dirty="0">
              <a:sym typeface="+mn-ea"/>
            </a:endParaRPr>
          </a:p>
        </p:txBody>
      </p:sp>
      <p:sp>
        <p:nvSpPr>
          <p:cNvPr id="3" name="日期占位符 2"/>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9" name="任意多边形 8"/>
          <p:cNvSpPr/>
          <p:nvPr>
            <p:custDataLst>
              <p:tags r:id="rId2"/>
            </p:custDataLst>
          </p:nvPr>
        </p:nvSpPr>
        <p:spPr>
          <a:xfrm>
            <a:off x="10825480" y="5455285"/>
            <a:ext cx="1365885" cy="1403350"/>
          </a:xfrm>
          <a:custGeom>
            <a:avLst/>
            <a:gdLst/>
            <a:ahLst/>
            <a:cxnLst>
              <a:cxn ang="3">
                <a:pos x="hc" y="t"/>
              </a:cxn>
              <a:cxn ang="cd2">
                <a:pos x="l" y="vc"/>
              </a:cxn>
              <a:cxn ang="cd4">
                <a:pos x="hc" y="b"/>
              </a:cxn>
              <a:cxn ang="0">
                <a:pos x="r" y="vc"/>
              </a:cxn>
            </a:cxnLst>
            <a:rect l="l" t="t" r="r" b="b"/>
            <a:pathLst>
              <a:path w="2146" h="2201">
                <a:moveTo>
                  <a:pt x="1875" y="0"/>
                </a:moveTo>
                <a:cubicBezTo>
                  <a:pt x="1956" y="0"/>
                  <a:pt x="2036" y="5"/>
                  <a:pt x="2114" y="15"/>
                </a:cubicBezTo>
                <a:lnTo>
                  <a:pt x="2146" y="20"/>
                </a:lnTo>
                <a:lnTo>
                  <a:pt x="2146" y="1117"/>
                </a:lnTo>
                <a:lnTo>
                  <a:pt x="2133" y="1112"/>
                </a:lnTo>
                <a:cubicBezTo>
                  <a:pt x="2052" y="1085"/>
                  <a:pt x="1965" y="1070"/>
                  <a:pt x="1875" y="1070"/>
                </a:cubicBezTo>
                <a:cubicBezTo>
                  <a:pt x="1430" y="1070"/>
                  <a:pt x="1070" y="1430"/>
                  <a:pt x="1070" y="1875"/>
                </a:cubicBezTo>
                <a:cubicBezTo>
                  <a:pt x="1070" y="1986"/>
                  <a:pt x="1093" y="2092"/>
                  <a:pt x="1133" y="2188"/>
                </a:cubicBezTo>
                <a:lnTo>
                  <a:pt x="1139" y="2201"/>
                </a:lnTo>
                <a:lnTo>
                  <a:pt x="28" y="2201"/>
                </a:lnTo>
                <a:lnTo>
                  <a:pt x="22" y="2161"/>
                </a:lnTo>
                <a:cubicBezTo>
                  <a:pt x="7" y="2067"/>
                  <a:pt x="0" y="1972"/>
                  <a:pt x="0" y="1875"/>
                </a:cubicBezTo>
                <a:cubicBezTo>
                  <a:pt x="0" y="839"/>
                  <a:pt x="839" y="0"/>
                  <a:pt x="1875" y="0"/>
                </a:cubicBezTo>
                <a:close/>
              </a:path>
            </a:pathLst>
          </a:custGeom>
          <a:gradFill>
            <a:gsLst>
              <a:gs pos="0">
                <a:schemeClr val="accent1"/>
              </a:gs>
              <a:gs pos="50000">
                <a:schemeClr val="accent2"/>
              </a:gs>
              <a:gs pos="100000">
                <a:schemeClr val="accent6"/>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iSans Normal" panose="00000500000000000000" charset="-122"/>
            </a:endParaRPr>
          </a:p>
        </p:txBody>
      </p:sp>
      <p:sp>
        <p:nvSpPr>
          <p:cNvPr id="8" name="节编号"/>
          <p:cNvSpPr txBox="1">
            <a:spLocks noGrp="1"/>
          </p:cNvSpPr>
          <p:nvPr>
            <p:ph type="body" idx="2" hasCustomPrompt="1"/>
            <p:custDataLst>
              <p:tags r:id="rId3"/>
            </p:custDataLst>
          </p:nvPr>
        </p:nvSpPr>
        <p:spPr>
          <a:xfrm>
            <a:off x="1778466" y="2402206"/>
            <a:ext cx="2972604" cy="1822450"/>
          </a:xfrm>
          <a:prstGeom prst="rect">
            <a:avLst/>
          </a:prstGeom>
          <a:noFill/>
        </p:spPr>
        <p:txBody>
          <a:bodyPr wrap="square" lIns="91440" tIns="45720" rIns="91440" bIns="45720" rtlCol="0" anchor="ctr" anchorCtr="0">
            <a:normAutofit/>
          </a:bodyPr>
          <a:lstStyle>
            <a:lvl1pPr marL="0" marR="0" lvl="0" algn="l" defTabSz="914400" rtl="0" eaLnBrk="1" fontAlgn="ctr" latinLnBrk="0" hangingPunct="1">
              <a:lnSpc>
                <a:spcPct val="100000"/>
              </a:lnSpc>
              <a:buClrTx/>
              <a:buSzTx/>
              <a:buFontTx/>
              <a:buNone/>
              <a:defRPr kumimoji="0" lang="en-US" altLang="zh-CN" sz="9600" b="0" i="0" u="none" strike="noStrike" kern="1200" cap="none" spc="0" normalizeH="0" baseline="0" noProof="1" dirty="0">
                <a:gradFill>
                  <a:gsLst>
                    <a:gs pos="50000">
                      <a:schemeClr val="accent2">
                        <a:alpha val="50000"/>
                      </a:schemeClr>
                    </a:gs>
                    <a:gs pos="0">
                      <a:schemeClr val="accent1">
                        <a:alpha val="50000"/>
                      </a:schemeClr>
                    </a:gs>
                    <a:gs pos="100000">
                      <a:schemeClr val="accent6">
                        <a:alpha val="50000"/>
                      </a:schemeClr>
                    </a:gs>
                  </a:gsLst>
                  <a:lin ang="4800000" scaled="0"/>
                </a:gradFill>
                <a:latin typeface="+mj-lt"/>
                <a:ea typeface="+mj-lt"/>
                <a:cs typeface="MiSans Normal" panose="00000500000000000000" charset="-122"/>
                <a:sym typeface="+mn-ea"/>
              </a:defRPr>
            </a:lvl1pPr>
          </a:lstStyle>
          <a:p>
            <a:pPr lvl="0" algn="l" fontAlgn="ctr">
              <a:buClrTx/>
              <a:buSzTx/>
              <a:buFontTx/>
            </a:pPr>
            <a:r>
              <a:rPr dirty="0" err="1">
                <a:sym typeface="+mn-ea"/>
              </a:rPr>
              <a:t>编号</a:t>
            </a:r>
            <a:endParaRPr dirty="0">
              <a:sym typeface="+mn-ea"/>
            </a:endParaRPr>
          </a:p>
        </p:txBody>
      </p:sp>
      <p:sp>
        <p:nvSpPr>
          <p:cNvPr id="7" name="标题"/>
          <p:cNvSpPr txBox="1">
            <a:spLocks noGrp="1"/>
          </p:cNvSpPr>
          <p:nvPr>
            <p:ph type="title" idx="1" hasCustomPrompt="1"/>
            <p:custDataLst>
              <p:tags r:id="rId4"/>
            </p:custDataLst>
          </p:nvPr>
        </p:nvSpPr>
        <p:spPr>
          <a:xfrm>
            <a:off x="4751070" y="2402205"/>
            <a:ext cx="5584190" cy="1822450"/>
          </a:xfrm>
          <a:prstGeom prst="rect">
            <a:avLst/>
          </a:prstGeom>
          <a:noFill/>
        </p:spPr>
        <p:txBody>
          <a:bodyPr wrap="square" lIns="0" tIns="0" rIns="0" bIns="0" rtlCol="0" anchor="ctr" anchorCtr="0">
            <a:normAutofit/>
          </a:bodyPr>
          <a:lstStyle>
            <a:lvl1pPr marL="0" marR="0" lvl="0" algn="l" defTabSz="914400" rtl="0" eaLnBrk="1" fontAlgn="ctr" latinLnBrk="0" hangingPunct="1">
              <a:lnSpc>
                <a:spcPct val="100000"/>
              </a:lnSpc>
              <a:buClrTx/>
              <a:buSzTx/>
              <a:buFontTx/>
              <a:buNone/>
              <a:defRPr kumimoji="0" lang="zh-CN" altLang="en-US" sz="5000" b="0" i="0" u="none" strike="noStrike" kern="1200" cap="none" spc="0" normalizeH="0" baseline="0" noProof="1" dirty="0">
                <a:solidFill>
                  <a:schemeClr val="tx1"/>
                </a:solidFill>
                <a:latin typeface="+mj-lt"/>
                <a:ea typeface="+mj-lt"/>
                <a:cs typeface="MiSans Normal" panose="00000500000000000000" charset="-122"/>
                <a:sym typeface="+mn-ea"/>
              </a:defRPr>
            </a:lvl1pPr>
          </a:lstStyle>
          <a:p>
            <a:pPr lvl="0" algn="l" fontAlgn="ctr">
              <a:buClrTx/>
              <a:buSzTx/>
              <a:buFontTx/>
            </a:pPr>
            <a:r>
              <a:rPr dirty="0">
                <a:sym typeface="+mn-ea"/>
              </a:rPr>
              <a:t>单击此处编辑标题</a:t>
            </a:r>
            <a:endParaRPr dirty="0">
              <a:sym typeface="+mn-ea"/>
            </a:endParaRPr>
          </a:p>
        </p:txBody>
      </p:sp>
      <p:sp>
        <p:nvSpPr>
          <p:cNvPr id="4" name="日期占位符 3"/>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showMasterSp="0">
  <p:cSld name="标题和两栏">
    <p:spTree>
      <p:nvGrpSpPr>
        <p:cNvPr id="1" name=""/>
        <p:cNvGrpSpPr/>
        <p:nvPr/>
      </p:nvGrpSpPr>
      <p:grpSpPr>
        <a:xfrm>
          <a:off x="0" y="0"/>
          <a:ext cx="0" cy="0"/>
          <a:chOff x="0" y="0"/>
          <a:chExt cx="0" cy="0"/>
        </a:xfrm>
      </p:grpSpPr>
      <p:sp>
        <p:nvSpPr>
          <p:cNvPr id="10" name="正文"/>
          <p:cNvSpPr txBox="1">
            <a:spLocks noGrp="1"/>
          </p:cNvSpPr>
          <p:nvPr>
            <p:ph idx="3"/>
            <p:custDataLst>
              <p:tags r:id="rId2"/>
            </p:custDataLst>
          </p:nvPr>
        </p:nvSpPr>
        <p:spPr>
          <a:xfrm>
            <a:off x="6400805"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lt"/>
                <a:ea typeface="+mn-lt"/>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9" name="正文"/>
          <p:cNvSpPr txBox="1">
            <a:spLocks noGrp="1"/>
          </p:cNvSpPr>
          <p:nvPr>
            <p:ph idx="2"/>
            <p:custDataLst>
              <p:tags r:id="rId3"/>
            </p:custDataLst>
          </p:nvPr>
        </p:nvSpPr>
        <p:spPr>
          <a:xfrm>
            <a:off x="608400"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lt"/>
                <a:ea typeface="+mn-lt"/>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8" name="标题"/>
          <p:cNvSpPr txBox="1">
            <a:spLocks noGrp="1"/>
          </p:cNvSpPr>
          <p:nvPr>
            <p:ph type="title" idx="1"/>
            <p:custDataLst>
              <p:tags r:id="rId4"/>
            </p:custDataLst>
          </p:nvPr>
        </p:nvSpPr>
        <p:spPr>
          <a:xfrm>
            <a:off x="608400" y="608400"/>
            <a:ext cx="10969200" cy="705600"/>
          </a:xfrm>
          <a:prstGeom prst="rect">
            <a:avLst/>
          </a:prstGeom>
          <a:noFill/>
          <a:ln>
            <a:noFill/>
            <a:prstDash val="sysDash"/>
          </a:ln>
        </p:spPr>
        <p:txBody>
          <a:bodyPr wrap="square" rtlCol="0">
            <a:normAutofit/>
          </a:bodyPr>
          <a:lstStyle>
            <a:lvl1pPr marL="0" marR="0" algn="ctr"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solidFill>
                <a:latin typeface="+mj-lt"/>
                <a:ea typeface="+mj-lt"/>
                <a:cs typeface="+mj-lt"/>
              </a:defRPr>
            </a:lvl1pPr>
          </a:lstStyle>
          <a:p>
            <a:pPr lvl="0" algn="ctr"/>
            <a:r>
              <a:rPr dirty="0">
                <a:sym typeface="+mn-ea"/>
              </a:rPr>
              <a:t>单击此处编辑母版标题样式</a:t>
            </a:r>
            <a:endParaRPr dirty="0">
              <a:sym typeface="+mn-ea"/>
            </a:endParaRPr>
          </a:p>
        </p:txBody>
      </p:sp>
      <p:sp>
        <p:nvSpPr>
          <p:cNvPr id="5" name="日期占位符 4"/>
          <p:cNvSpPr>
            <a:spLocks noGrp="1"/>
          </p:cNvSpPr>
          <p:nvPr>
            <p:ph type="dt" sz="half" idx="10"/>
            <p:custDataLst>
              <p:tags r:id="rId5"/>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4116000" y="6314400"/>
            <a:ext cx="3960000" cy="3168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showMasterSp="0">
  <p:cSld name="标题和比较">
    <p:spTree>
      <p:nvGrpSpPr>
        <p:cNvPr id="1" name=""/>
        <p:cNvGrpSpPr/>
        <p:nvPr/>
      </p:nvGrpSpPr>
      <p:grpSpPr>
        <a:xfrm>
          <a:off x="0" y="0"/>
          <a:ext cx="0" cy="0"/>
          <a:chOff x="0" y="0"/>
          <a:chExt cx="0" cy="0"/>
        </a:xfrm>
      </p:grpSpPr>
      <p:sp>
        <p:nvSpPr>
          <p:cNvPr id="14" name="正文"/>
          <p:cNvSpPr txBox="1">
            <a:spLocks noGrp="1"/>
          </p:cNvSpPr>
          <p:nvPr>
            <p:ph idx="5"/>
            <p:custDataLst>
              <p:tags r:id="rId2"/>
            </p:custDataLst>
          </p:nvPr>
        </p:nvSpPr>
        <p:spPr>
          <a:xfrm>
            <a:off x="62352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lt"/>
                <a:ea typeface="+mn-lt"/>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13" name="标题"/>
          <p:cNvSpPr txBox="1">
            <a:spLocks noGrp="1"/>
          </p:cNvSpPr>
          <p:nvPr>
            <p:ph type="title" idx="4"/>
            <p:custDataLst>
              <p:tags r:id="rId3"/>
            </p:custDataLst>
          </p:nvPr>
        </p:nvSpPr>
        <p:spPr>
          <a:xfrm>
            <a:off x="6235200" y="1429200"/>
            <a:ext cx="5342400" cy="398780"/>
          </a:xfrm>
          <a:prstGeom prst="rect">
            <a:avLst/>
          </a:prstGeom>
          <a:noFill/>
          <a:ln>
            <a:noFill/>
            <a:prstDash val="sysDash"/>
          </a:ln>
        </p:spPr>
        <p:txBody>
          <a:bodyPr wrap="square" rtlCol="0">
            <a:noAutofit/>
          </a:bodyPr>
          <a:lstStyle>
            <a:lvl1pPr marL="0" marR="0" algn="l" defTabSz="914400" rtl="0" eaLnBrk="1" fontAlgn="auto" latinLnBrk="0" hangingPunct="1">
              <a:lnSpc>
                <a:spcPct val="100000"/>
              </a:lnSpc>
              <a:buClrTx/>
              <a:buSzTx/>
              <a:buFontTx/>
              <a:buNone/>
              <a:defRPr kumimoji="0" lang="zh-CN" altLang="en-US" sz="2200" b="0" i="0" u="none" strike="noStrike" kern="1200" cap="none" spc="0" normalizeH="0" baseline="0" noProof="1" dirty="0">
                <a:solidFill>
                  <a:schemeClr val="tx1"/>
                </a:solidFill>
                <a:latin typeface="+mj-lt"/>
                <a:ea typeface="+mj-lt"/>
                <a:cs typeface="MiSans Normal" panose="00000500000000000000" charset="-122"/>
              </a:defRPr>
            </a:lvl1pPr>
          </a:lstStyle>
          <a:p>
            <a:pPr lvl="0"/>
            <a:r>
              <a:rPr>
                <a:sym typeface="+mn-ea"/>
              </a:rPr>
              <a:t>单击此处编辑母版标题样式</a:t>
            </a:r>
            <a:endParaRPr>
              <a:sym typeface="+mn-ea"/>
            </a:endParaRPr>
          </a:p>
        </p:txBody>
      </p:sp>
      <p:sp>
        <p:nvSpPr>
          <p:cNvPr id="12" name="正文"/>
          <p:cNvSpPr txBox="1">
            <a:spLocks noGrp="1"/>
          </p:cNvSpPr>
          <p:nvPr>
            <p:ph idx="3"/>
            <p:custDataLst>
              <p:tags r:id="rId4"/>
            </p:custDataLst>
          </p:nvPr>
        </p:nvSpPr>
        <p:spPr>
          <a:xfrm>
            <a:off x="6084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lt"/>
                <a:ea typeface="+mn-lt"/>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11" name="标题"/>
          <p:cNvSpPr txBox="1">
            <a:spLocks noGrp="1"/>
          </p:cNvSpPr>
          <p:nvPr>
            <p:ph type="title" idx="2"/>
            <p:custDataLst>
              <p:tags r:id="rId5"/>
            </p:custDataLst>
          </p:nvPr>
        </p:nvSpPr>
        <p:spPr>
          <a:xfrm>
            <a:off x="608400" y="1429200"/>
            <a:ext cx="5342400" cy="398780"/>
          </a:xfrm>
          <a:prstGeom prst="rect">
            <a:avLst/>
          </a:prstGeom>
          <a:noFill/>
          <a:ln>
            <a:noFill/>
            <a:prstDash val="sysDash"/>
          </a:ln>
        </p:spPr>
        <p:txBody>
          <a:bodyPr wrap="square" rtlCol="0">
            <a:noAutofit/>
          </a:bodyPr>
          <a:lstStyle>
            <a:lvl1pPr marL="0" marR="0" algn="l" defTabSz="914400" rtl="0" eaLnBrk="1" fontAlgn="auto" latinLnBrk="0" hangingPunct="1">
              <a:lnSpc>
                <a:spcPct val="100000"/>
              </a:lnSpc>
              <a:buClrTx/>
              <a:buSzTx/>
              <a:buFontTx/>
              <a:buNone/>
              <a:defRPr kumimoji="0" lang="zh-CN" altLang="en-US" sz="2000" b="0" i="0" u="none" strike="noStrike" kern="1200" cap="none" spc="0" normalizeH="0" baseline="0" noProof="1">
                <a:solidFill>
                  <a:schemeClr val="tx1"/>
                </a:solidFill>
                <a:latin typeface="+mj-lt"/>
                <a:ea typeface="+mj-lt"/>
                <a:cs typeface="MiSans Normal" panose="00000500000000000000" charset="-122"/>
              </a:defRPr>
            </a:lvl1pPr>
          </a:lstStyle>
          <a:p>
            <a:pPr lvl="0"/>
            <a:r>
              <a:rPr dirty="0">
                <a:sym typeface="+mn-ea"/>
              </a:rPr>
              <a:t>单击此处编辑母版标题样式</a:t>
            </a:r>
            <a:endParaRPr dirty="0">
              <a:sym typeface="+mn-ea"/>
            </a:endParaRPr>
          </a:p>
        </p:txBody>
      </p:sp>
      <p:sp>
        <p:nvSpPr>
          <p:cNvPr id="10" name="标题"/>
          <p:cNvSpPr txBox="1">
            <a:spLocks noGrp="1"/>
          </p:cNvSpPr>
          <p:nvPr>
            <p:ph type="title" idx="1"/>
            <p:custDataLst>
              <p:tags r:id="rId6"/>
            </p:custDataLst>
          </p:nvPr>
        </p:nvSpPr>
        <p:spPr>
          <a:xfrm>
            <a:off x="608400" y="608400"/>
            <a:ext cx="10969200" cy="705600"/>
          </a:xfrm>
          <a:prstGeom prst="rect">
            <a:avLst/>
          </a:prstGeom>
          <a:noFill/>
          <a:ln>
            <a:noFill/>
            <a:prstDash val="sysDash"/>
          </a:ln>
        </p:spPr>
        <p:txBody>
          <a:bodyPr wrap="square" rtlCol="0">
            <a:normAutofit/>
          </a:bodyPr>
          <a:lstStyle>
            <a:lvl1pPr marL="0" marR="0" algn="ctr"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solidFill>
                <a:latin typeface="+mj-lt"/>
                <a:ea typeface="+mj-lt"/>
                <a:cs typeface="+mj-lt"/>
              </a:defRPr>
            </a:lvl1pPr>
          </a:lstStyle>
          <a:p>
            <a:pPr lvl="0" algn="ctr"/>
            <a:r>
              <a:rPr dirty="0">
                <a:sym typeface="+mn-ea"/>
              </a:rPr>
              <a:t>单击此处编辑母版标题样式</a:t>
            </a:r>
            <a:endParaRPr dirty="0">
              <a:sym typeface="+mn-ea"/>
            </a:endParaRPr>
          </a:p>
        </p:txBody>
      </p:sp>
      <p:sp>
        <p:nvSpPr>
          <p:cNvPr id="7" name="日期占位符 6"/>
          <p:cNvSpPr>
            <a:spLocks noGrp="1"/>
          </p:cNvSpPr>
          <p:nvPr>
            <p:ph type="dt" sz="half" idx="10"/>
            <p:custDataLst>
              <p:tags r:id="rId7"/>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4116000" y="6314400"/>
            <a:ext cx="3960000" cy="316800"/>
          </a:xfrm>
        </p:spPr>
        <p:txBody>
          <a:bodyPr/>
          <a:lstStyle/>
          <a:p>
            <a:endParaRPr lang="zh-CN" altLang="en-US" dirty="0"/>
          </a:p>
        </p:txBody>
      </p:sp>
      <p:sp>
        <p:nvSpPr>
          <p:cNvPr id="9" name="灯片编号占位符 8"/>
          <p:cNvSpPr>
            <a:spLocks noGrp="1"/>
          </p:cNvSpPr>
          <p:nvPr>
            <p:ph type="sldNum" sz="quarter" idx="12"/>
            <p:custDataLst>
              <p:tags r:id="rId9"/>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6" name="标题"/>
          <p:cNvSpPr txBox="1">
            <a:spLocks noGrp="1"/>
          </p:cNvSpPr>
          <p:nvPr>
            <p:ph type="title" idx="1"/>
            <p:custDataLst>
              <p:tags r:id="rId2"/>
            </p:custDataLst>
          </p:nvPr>
        </p:nvSpPr>
        <p:spPr>
          <a:xfrm>
            <a:off x="608400" y="608400"/>
            <a:ext cx="10969200" cy="705600"/>
          </a:xfrm>
          <a:prstGeom prst="rect">
            <a:avLst/>
          </a:prstGeom>
          <a:noFill/>
          <a:ln>
            <a:noFill/>
            <a:prstDash val="sysDash"/>
          </a:ln>
        </p:spPr>
        <p:txBody>
          <a:bodyPr wrap="square" rtlCol="0">
            <a:normAutofit/>
          </a:bodyPr>
          <a:lstStyle>
            <a:lvl1pPr marL="0" marR="0" algn="ctr"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solidFill>
                <a:latin typeface="+mj-lt"/>
                <a:ea typeface="+mj-lt"/>
                <a:cs typeface="+mj-lt"/>
              </a:defRPr>
            </a:lvl1pPr>
          </a:lstStyle>
          <a:p>
            <a:pPr lvl="0" algn="ctr"/>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dirty="0"/>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showMasterSp="0">
  <p:cSld name="仅内容">
    <p:spTree>
      <p:nvGrpSpPr>
        <p:cNvPr id="1" name=""/>
        <p:cNvGrpSpPr/>
        <p:nvPr/>
      </p:nvGrpSpPr>
      <p:grpSpPr>
        <a:xfrm>
          <a:off x="0" y="0"/>
          <a:ext cx="0" cy="0"/>
          <a:chOff x="0" y="0"/>
          <a:chExt cx="0" cy="0"/>
        </a:xfrm>
      </p:grpSpPr>
      <p:sp>
        <p:nvSpPr>
          <p:cNvPr id="7" name="正文"/>
          <p:cNvSpPr txBox="1">
            <a:spLocks noGrp="1"/>
          </p:cNvSpPr>
          <p:nvPr>
            <p:ph idx="1"/>
            <p:custDataLst>
              <p:tags r:id="rId2"/>
            </p:custDataLst>
          </p:nvPr>
        </p:nvSpPr>
        <p:spPr>
          <a:xfrm>
            <a:off x="608330" y="608330"/>
            <a:ext cx="10968990" cy="564832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lt"/>
                <a:ea typeface="+mn-lt"/>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9.xml"/><Relationship Id="rId17" Type="http://schemas.openxmlformats.org/officeDocument/2006/relationships/tags" Target="../tags/tag68.xml"/><Relationship Id="rId16" Type="http://schemas.openxmlformats.org/officeDocument/2006/relationships/tags" Target="../tags/tag67.xml"/><Relationship Id="rId15" Type="http://schemas.openxmlformats.org/officeDocument/2006/relationships/tags" Target="../tags/tag66.xml"/><Relationship Id="rId14" Type="http://schemas.openxmlformats.org/officeDocument/2006/relationships/tags" Target="../tags/tag65.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日期占位符 7"/>
          <p:cNvSpPr>
            <a:spLocks noGrp="1"/>
          </p:cNvSpPr>
          <p:nvPr>
            <p:ph type="dt" sz="half" idx="10"/>
            <p:custDataLst>
              <p:tags r:id="rId12"/>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1"/>
            <p:custDataLst>
              <p:tags r:id="rId13"/>
            </p:custDataLst>
          </p:nvPr>
        </p:nvSpPr>
        <p:spPr>
          <a:xfrm>
            <a:off x="4116000" y="6314400"/>
            <a:ext cx="3960000" cy="316800"/>
          </a:xfrm>
        </p:spPr>
        <p:txBody>
          <a:bodyPr/>
          <a:lstStyle/>
          <a:p>
            <a:endParaRPr lang="zh-CN" altLang="en-US" dirty="0"/>
          </a:p>
        </p:txBody>
      </p:sp>
      <p:sp>
        <p:nvSpPr>
          <p:cNvPr id="10" name="灯片编号占位符 9"/>
          <p:cNvSpPr>
            <a:spLocks noGrp="1"/>
          </p:cNvSpPr>
          <p:nvPr>
            <p:ph type="sldNum" sz="quarter" idx="12"/>
            <p:custDataLst>
              <p:tags r:id="rId14"/>
            </p:custDataLst>
          </p:nvPr>
        </p:nvSpPr>
        <p:spPr>
          <a:xfrm>
            <a:off x="8877600" y="6314400"/>
            <a:ext cx="2700000" cy="316800"/>
          </a:xfrm>
        </p:spPr>
        <p:txBody>
          <a:bodyPr/>
          <a:lstStyle/>
          <a:p>
            <a:fld id="{49AE70B2-8BF9-45C0-BB95-33D1B9D3A854}" type="slidenum">
              <a:rPr lang="zh-CN" altLang="en-US" smtClean="0"/>
            </a:fld>
            <a:endParaRPr lang="zh-CN" altLang="en-US" dirty="0"/>
          </a:p>
        </p:txBody>
      </p:sp>
      <p:sp>
        <p:nvSpPr>
          <p:cNvPr id="4" name="文本占位符 3"/>
          <p:cNvSpPr>
            <a:spLocks noGrp="1"/>
          </p:cNvSpPr>
          <p:nvPr>
            <p:ph type="body" idx="1"/>
            <p:custDataLst>
              <p:tags r:id="rId15"/>
            </p:custDataLst>
          </p:nvPr>
        </p:nvSpPr>
        <p:spPr>
          <a:xfrm>
            <a:off x="838200" y="1595887"/>
            <a:ext cx="10515600" cy="4581076"/>
          </a:xfrm>
          <a:prstGeom prst="rect">
            <a:avLst/>
          </a:prstGeom>
          <a:ln>
            <a:noFill/>
            <a:prstDash val="sysDash"/>
          </a:ln>
        </p:spPr>
        <p:txBody>
          <a:bodyPr vert="horz" lIns="90000" tIns="46800" rIns="90000" bIns="46800" rtlCol="0">
            <a:normAutofit/>
          </a:bodyPr>
          <a:lstStyle/>
          <a:p>
            <a:pPr marR="0" lvl="0">
              <a:spcBef>
                <a:spcPts val="1200"/>
              </a:spcBef>
              <a:spcAft>
                <a:spcPts val="0"/>
              </a:spcAft>
              <a:buClr>
                <a:srgbClr val="0CC9FF"/>
              </a:buClr>
              <a:buSzTx/>
            </a:pPr>
            <a:r>
              <a:rPr lang="zh-CN" altLang="en-US"/>
              <a:t>单击此处编辑母版文本样式</a:t>
            </a:r>
            <a:endParaRPr lang="zh-CN" altLang="en-US"/>
          </a:p>
          <a:p>
            <a:pPr marR="0" lvl="1">
              <a:spcBef>
                <a:spcPts val="1200"/>
              </a:spcBef>
              <a:spcAft>
                <a:spcPts val="0"/>
              </a:spcAft>
              <a:buClr>
                <a:srgbClr val="0CC9FF"/>
              </a:buClr>
              <a:tabLst>
                <a:tab pos="1609725" algn="l"/>
              </a:tabLst>
            </a:pPr>
            <a:r>
              <a:rPr lang="zh-CN" altLang="en-US"/>
              <a:t>二级</a:t>
            </a:r>
            <a:endParaRPr lang="zh-CN" altLang="en-US"/>
          </a:p>
          <a:p>
            <a:pPr marR="0" lvl="2">
              <a:spcBef>
                <a:spcPts val="1200"/>
              </a:spcBef>
              <a:spcAft>
                <a:spcPts val="0"/>
              </a:spcAft>
              <a:buClr>
                <a:srgbClr val="0CC9FF"/>
              </a:buClr>
            </a:pPr>
            <a:r>
              <a:rPr lang="zh-CN" altLang="en-US"/>
              <a:t>三级</a:t>
            </a:r>
            <a:endParaRPr lang="zh-CN" altLang="en-US"/>
          </a:p>
          <a:p>
            <a:pPr marR="0" lvl="3">
              <a:spcBef>
                <a:spcPts val="1200"/>
              </a:spcBef>
              <a:spcAft>
                <a:spcPts val="0"/>
              </a:spcAft>
              <a:buClr>
                <a:srgbClr val="0CC9FF"/>
              </a:buClr>
            </a:pPr>
            <a:r>
              <a:rPr lang="zh-CN" altLang="en-US"/>
              <a:t>四级</a:t>
            </a:r>
            <a:endParaRPr lang="zh-CN" altLang="en-US"/>
          </a:p>
          <a:p>
            <a:pPr marR="0" lvl="4">
              <a:spcBef>
                <a:spcPts val="1200"/>
              </a:spcBef>
              <a:spcAft>
                <a:spcPts val="0"/>
              </a:spcAft>
              <a:buClr>
                <a:srgbClr val="0CC9FF"/>
              </a:buClr>
            </a:pPr>
            <a:r>
              <a:rPr lang="zh-CN" altLang="en-US"/>
              <a:t>五级</a:t>
            </a:r>
            <a:endParaRPr lang="zh-CN" altLang="en-US"/>
          </a:p>
        </p:txBody>
      </p:sp>
      <p:sp>
        <p:nvSpPr>
          <p:cNvPr id="2" name="标题占位符 1"/>
          <p:cNvSpPr>
            <a:spLocks noGrp="1"/>
          </p:cNvSpPr>
          <p:nvPr>
            <p:ph type="title"/>
            <p:custDataLst>
              <p:tags r:id="rId16"/>
            </p:custDataLst>
          </p:nvPr>
        </p:nvSpPr>
        <p:spPr>
          <a:xfrm>
            <a:off x="838200" y="365125"/>
            <a:ext cx="10515600" cy="1162281"/>
          </a:xfrm>
          <a:prstGeom prst="rect">
            <a:avLst/>
          </a:prstGeom>
          <a:noFill/>
          <a:ln>
            <a:noFill/>
            <a:prstDash val="sysDash"/>
          </a:ln>
        </p:spPr>
        <p:txBody>
          <a:bodyPr vert="horz" wrap="square" lIns="91440" tIns="45720" rIns="91440" bIns="45720" rtlCol="0" anchor="ctr">
            <a:normAutofit/>
          </a:bodyPr>
          <a:lstStyle/>
          <a:p>
            <a:pPr marL="0" marR="0" lvl="0" algn="ctr">
              <a:buClrTx/>
              <a:buSzTx/>
              <a:buFontTx/>
            </a:pPr>
            <a:r>
              <a:rPr lang="zh-CN" altLang="en-US" dirty="0"/>
              <a:t>单击此处编辑母版标题样式</a:t>
            </a:r>
            <a:endParaRPr lang="zh-CN" altLang="en-US" dirty="0"/>
          </a:p>
        </p:txBody>
      </p:sp>
      <p:sp>
        <p:nvSpPr>
          <p:cNvPr id="3" name="KSO_TEMPLATE" hidden="1"/>
          <p:cNvSpPr/>
          <p:nvPr userDrawn="1">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8"/>
    </p:custData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kumimoji="0" lang="zh-CN" altLang="en-US" sz="3600" b="0" i="0" u="none" strike="noStrike" kern="1200" cap="none" spc="300" normalizeH="0" baseline="0" smtClean="0">
          <a:ln>
            <a:noFill/>
            <a:prstDash val="sysDot"/>
          </a:ln>
          <a:solidFill>
            <a:schemeClr val="tx1"/>
          </a:solidFill>
          <a:uFillTx/>
          <a:latin typeface="+mj-lt"/>
          <a:ea typeface="+mj-lt"/>
          <a:cs typeface="MiSans Normal" panose="000005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a:ln>
            <a:noFill/>
            <a:prstDash val="sysDot"/>
          </a:ln>
          <a:solidFill>
            <a:schemeClr val="tx1"/>
          </a:solidFill>
          <a:uFillTx/>
          <a:latin typeface="+mn-lt"/>
          <a:ea typeface="+mn-lt"/>
          <a:cs typeface="MiSans Normal" panose="000005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kumimoji="0" lang="zh-CN" altLang="en-US" sz="1600" b="0" i="0" u="none" strike="noStrike" kern="1200" cap="none" spc="150" normalizeH="0" baseline="0">
          <a:solidFill>
            <a:schemeClr val="tx1"/>
          </a:solidFill>
          <a:uFillTx/>
          <a:latin typeface="+mn-ea"/>
          <a:ea typeface="+mn-ea"/>
          <a:cs typeface="MiSans Normal" panose="0000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a:solidFill>
            <a:schemeClr val="tx1"/>
          </a:solidFill>
          <a:uFillTx/>
          <a:latin typeface="+mn-ea"/>
          <a:ea typeface="+mn-ea"/>
          <a:cs typeface="MiSans Normal" panose="0000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a:solidFill>
            <a:schemeClr val="tx1"/>
          </a:solidFill>
          <a:uFillTx/>
          <a:latin typeface="+mn-ea"/>
          <a:ea typeface="+mn-ea"/>
          <a:cs typeface="MiSans Normal" panose="0000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a:solidFill>
            <a:schemeClr val="tx1"/>
          </a:solidFill>
          <a:uFillTx/>
          <a:latin typeface="+mn-ea"/>
          <a:ea typeface="+mn-ea"/>
          <a:cs typeface="MiSans Normal"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5.xml"/><Relationship Id="rId2" Type="http://schemas.openxmlformats.org/officeDocument/2006/relationships/image" Target="../media/image1.png"/><Relationship Id="rId1" Type="http://schemas.openxmlformats.org/officeDocument/2006/relationships/tags" Target="../tags/tag7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4"/>
            <p:custDataLst>
              <p:tags r:id="rId1"/>
            </p:custDataLst>
          </p:nvPr>
        </p:nvSpPr>
        <p:spPr/>
        <p:txBody>
          <a:bodyPr/>
          <a:lstStyle/>
          <a:p>
            <a:r>
              <a:rPr lang="zh-CN" altLang="en-US"/>
              <a:t>汇报人：黄志</a:t>
            </a:r>
            <a:r>
              <a:rPr lang="zh-CN" altLang="en-US"/>
              <a:t>鹏</a:t>
            </a:r>
            <a:endParaRPr lang="zh-CN" altLang="en-US"/>
          </a:p>
        </p:txBody>
      </p:sp>
      <p:sp>
        <p:nvSpPr>
          <p:cNvPr id="7" name="文本占位符 6"/>
          <p:cNvSpPr>
            <a:spLocks noGrp="1"/>
          </p:cNvSpPr>
          <p:nvPr>
            <p:ph type="body" idx="3"/>
            <p:custDataLst>
              <p:tags r:id="rId2"/>
            </p:custDataLst>
          </p:nvPr>
        </p:nvSpPr>
        <p:spPr/>
        <p:txBody>
          <a:bodyPr/>
          <a:lstStyle/>
          <a:p>
            <a:r>
              <a:rPr lang="zh-CN" altLang="en-US"/>
              <a:t>单击此处添加副标题内容</a:t>
            </a:r>
            <a:endParaRPr lang="zh-CN" altLang="en-US"/>
          </a:p>
        </p:txBody>
      </p:sp>
      <p:sp>
        <p:nvSpPr>
          <p:cNvPr id="8" name="标题 7"/>
          <p:cNvSpPr>
            <a:spLocks noGrp="1"/>
          </p:cNvSpPr>
          <p:nvPr>
            <p:ph type="title" idx="2"/>
            <p:custDataLst>
              <p:tags r:id="rId3"/>
            </p:custDataLst>
          </p:nvPr>
        </p:nvSpPr>
        <p:spPr/>
        <p:txBody>
          <a:bodyPr/>
          <a:lstStyle/>
          <a:p>
            <a:r>
              <a:rPr lang="zh-CN" altLang="en-US"/>
              <a:t>电控</a:t>
            </a:r>
            <a:r>
              <a:rPr lang="zh-CN" altLang="en-US"/>
              <a:t>周报</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741680" y="278765"/>
            <a:ext cx="10536555" cy="630047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黄志</a:t>
            </a:r>
            <a:r>
              <a:rPr lang="zh-CN" altLang="en-US"/>
              <a:t>鹏</a:t>
            </a:r>
            <a:endParaRPr lang="zh-CN" altLang="en-US"/>
          </a:p>
        </p:txBody>
      </p:sp>
      <p:sp>
        <p:nvSpPr>
          <p:cNvPr id="3" name="内容占位符 2"/>
          <p:cNvSpPr>
            <a:spLocks noGrp="1"/>
          </p:cNvSpPr>
          <p:nvPr>
            <p:ph sz="quarter" idx="13"/>
          </p:nvPr>
        </p:nvSpPr>
        <p:spPr>
          <a:xfrm>
            <a:off x="914400" y="992002"/>
            <a:ext cx="10515600" cy="4581076"/>
          </a:xfrm>
        </p:spPr>
        <p:txBody>
          <a:bodyPr>
            <a:noAutofit/>
          </a:bodyPr>
          <a:p>
            <a:r>
              <a:rPr lang="zh-CN" altLang="en-US"/>
              <a:t>本周进度</a:t>
            </a:r>
            <a:endParaRPr lang="zh-CN" altLang="en-US"/>
          </a:p>
          <a:p>
            <a:r>
              <a:rPr lang="en-US" altLang="zh-CN"/>
              <a:t>a.</a:t>
            </a:r>
            <a:r>
              <a:rPr lang="zh-CN" altLang="en-US"/>
              <a:t>但由于开源的视觉代码里实际使用的数据格式与代码注释部分有差入，</a:t>
            </a:r>
            <a:r>
              <a:rPr lang="zh-CN" altLang="en-US">
                <a:sym typeface="+mn-ea"/>
              </a:rPr>
              <a:t>与视觉商量后决定了串口传输数据的格式，这边对单片机与小电脑的串口协议进行修改</a:t>
            </a:r>
            <a:endParaRPr lang="zh-CN" altLang="en-US">
              <a:sym typeface="+mn-ea"/>
            </a:endParaRPr>
          </a:p>
          <a:p>
            <a:endParaRPr lang="zh-CN" altLang="en-US"/>
          </a:p>
          <a:p>
            <a:r>
              <a:rPr lang="en-US" altLang="zh-CN"/>
              <a:t>b.</a:t>
            </a:r>
            <a:r>
              <a:rPr lang="zh-CN" altLang="en-US"/>
              <a:t>哨兵自动规划：</a:t>
            </a:r>
            <a:endParaRPr lang="zh-CN" altLang="en-US"/>
          </a:p>
          <a:p>
            <a:r>
              <a:rPr lang="zh-CN" altLang="en-US"/>
              <a:t>本周解决了对角度打分时代码卡住的情况，由于打分是一次计算一个角度区间的各个角度，并对每个角度打分，所以一次算的角度太多会卡住，把区间改小就没问题了</a:t>
            </a:r>
            <a:endParaRPr lang="zh-CN" altLang="en-US"/>
          </a:p>
          <a:p>
            <a:r>
              <a:rPr lang="zh-CN" altLang="en-US"/>
              <a:t>修改了地图障碍物更新的代码</a:t>
            </a:r>
            <a:endParaRPr lang="zh-CN" altLang="en-US"/>
          </a:p>
          <a:p>
            <a:r>
              <a:rPr lang="zh-CN" altLang="en-US"/>
              <a:t>从装甲车上拆了几个超声波模块，使用硬件</a:t>
            </a:r>
            <a:r>
              <a:rPr lang="en-US" altLang="zh-CN"/>
              <a:t>iic</a:t>
            </a:r>
            <a:r>
              <a:t>通信，模块没有响应，得改成软件</a:t>
            </a:r>
            <a:r>
              <a:rPr lang="en-US" altLang="zh-CN"/>
              <a:t>iic</a:t>
            </a:r>
            <a:r>
              <a:t>试试</a:t>
            </a:r>
          </a:p>
          <a:p/>
          <a:p>
            <a:r>
              <a:t>大一已全部面试完毕，但软件组有</a:t>
            </a:r>
            <a:r>
              <a:rPr lang="en-US" altLang="zh-CN"/>
              <a:t>15</a:t>
            </a:r>
            <a:r>
              <a:t>人现在（控制加自动巡航），现在打算进行两周一次的培训，再进行末位淘汰，应该能有效调动积极性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710" y="1212324"/>
            <a:ext cx="11256580" cy="738664"/>
          </a:xfrm>
          <a:prstGeom prst="rect">
            <a:avLst/>
          </a:prstGeom>
          <a:noFill/>
        </p:spPr>
        <p:txBody>
          <a:bodyPr wrap="square">
            <a:spAutoFit/>
          </a:bodyPr>
          <a:lstStyle/>
          <a:p>
            <a:r>
              <a:rPr lang="zh-CN" altLang="en-US" sz="2400" b="1" dirty="0"/>
              <a:t>上周计划及进度</a:t>
            </a:r>
            <a:r>
              <a:rPr lang="en-US" altLang="zh-CN" sz="2400" b="1" dirty="0"/>
              <a:t>:</a:t>
            </a:r>
            <a:endParaRPr lang="en-US" altLang="zh-CN" sz="2400" b="1" dirty="0"/>
          </a:p>
          <a:p>
            <a:pPr marL="342900" indent="-342900">
              <a:buAutoNum type="arabicPeriod"/>
            </a:pPr>
            <a:r>
              <a:rPr lang="zh-CN" altLang="en-US" dirty="0"/>
              <a:t>编写超级电容功率控制代码，目前机甲能够落地使用。</a:t>
            </a:r>
            <a:endParaRPr lang="en-US" altLang="zh-CN" dirty="0"/>
          </a:p>
        </p:txBody>
      </p:sp>
      <p:sp>
        <p:nvSpPr>
          <p:cNvPr id="4" name="文本框 3"/>
          <p:cNvSpPr txBox="1"/>
          <p:nvPr/>
        </p:nvSpPr>
        <p:spPr>
          <a:xfrm>
            <a:off x="4611286" y="351715"/>
            <a:ext cx="6096000" cy="368300"/>
          </a:xfrm>
          <a:prstGeom prst="rect">
            <a:avLst/>
          </a:prstGeom>
          <a:noFill/>
        </p:spPr>
        <p:txBody>
          <a:bodyPr wrap="square">
            <a:spAutoFit/>
          </a:bodyPr>
          <a:lstStyle/>
          <a:p>
            <a:r>
              <a:rPr lang="zh-CN" altLang="en-US" dirty="0"/>
              <a:t>罗泽锋  电控组 软件</a:t>
            </a:r>
            <a:endParaRPr lang="zh-CN" altLang="en-US" dirty="0"/>
          </a:p>
        </p:txBody>
      </p:sp>
      <p:sp>
        <p:nvSpPr>
          <p:cNvPr id="3" name="文本框 2"/>
          <p:cNvSpPr txBox="1"/>
          <p:nvPr/>
        </p:nvSpPr>
        <p:spPr>
          <a:xfrm>
            <a:off x="544111" y="2350964"/>
            <a:ext cx="11256580" cy="738664"/>
          </a:xfrm>
          <a:prstGeom prst="rect">
            <a:avLst/>
          </a:prstGeom>
          <a:noFill/>
        </p:spPr>
        <p:txBody>
          <a:bodyPr wrap="square">
            <a:spAutoFit/>
          </a:bodyPr>
          <a:lstStyle/>
          <a:p>
            <a:r>
              <a:rPr lang="zh-CN" altLang="en-US" sz="2400" b="1" dirty="0"/>
              <a:t>遇到问题：</a:t>
            </a:r>
            <a:endParaRPr lang="zh-CN" altLang="en-US" sz="2400" b="1" dirty="0"/>
          </a:p>
          <a:p>
            <a:pPr marL="342900" indent="-342900">
              <a:buAutoNum type="arabicPeriod"/>
            </a:pPr>
            <a:r>
              <a:rPr lang="zh-CN" altLang="en-US" dirty="0"/>
              <a:t>超级电容控制板与底盘电机的通讯冲突问题，已解决。</a:t>
            </a:r>
            <a:endParaRPr lang="en-US" altLang="zh-CN" dirty="0"/>
          </a:p>
        </p:txBody>
      </p:sp>
      <p:sp>
        <p:nvSpPr>
          <p:cNvPr id="5" name="文本框 4"/>
          <p:cNvSpPr txBox="1"/>
          <p:nvPr/>
        </p:nvSpPr>
        <p:spPr>
          <a:xfrm>
            <a:off x="544111" y="3478330"/>
            <a:ext cx="11256580" cy="1015663"/>
          </a:xfrm>
          <a:prstGeom prst="rect">
            <a:avLst/>
          </a:prstGeom>
          <a:noFill/>
        </p:spPr>
        <p:txBody>
          <a:bodyPr wrap="square">
            <a:spAutoFit/>
          </a:bodyPr>
          <a:lstStyle/>
          <a:p>
            <a:r>
              <a:rPr lang="zh-CN" altLang="en-US" sz="2400" b="1" dirty="0"/>
              <a:t>下一阶段计划：</a:t>
            </a:r>
            <a:endParaRPr lang="zh-CN" altLang="en-US" sz="2400" b="1" dirty="0"/>
          </a:p>
          <a:p>
            <a:pPr marL="342900" indent="-342900">
              <a:buAutoNum type="arabicPeriod"/>
            </a:pPr>
            <a:r>
              <a:rPr lang="zh-CN" altLang="en-US" dirty="0"/>
              <a:t>超级电容功率控制方案目前采用的是转速控制方案，后续需要继续改进。</a:t>
            </a:r>
            <a:endParaRPr lang="en-US" altLang="zh-CN" dirty="0"/>
          </a:p>
          <a:p>
            <a:pPr marL="342900" indent="-342900">
              <a:buAutoNum type="arabicPeriod"/>
            </a:pPr>
            <a:r>
              <a:rPr lang="zh-CN" altLang="en-US" dirty="0"/>
              <a:t>将功率控制代码模块化，使其方便移植到其他机甲上。</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710" y="1105522"/>
            <a:ext cx="11256580" cy="2861310"/>
          </a:xfrm>
          <a:prstGeom prst="rect">
            <a:avLst/>
          </a:prstGeom>
          <a:noFill/>
        </p:spPr>
        <p:txBody>
          <a:bodyPr wrap="square">
            <a:spAutoFit/>
          </a:bodyPr>
          <a:lstStyle/>
          <a:p>
            <a:pPr marL="342900" indent="-342900">
              <a:buAutoNum type="arabicPeriod"/>
            </a:pPr>
            <a:r>
              <a:rPr lang="zh-CN" altLang="en-US" sz="1800" dirty="0"/>
              <a:t>进度</a:t>
            </a:r>
            <a:r>
              <a:rPr lang="en-US" altLang="zh-CN" sz="1800" dirty="0"/>
              <a:t>:</a:t>
            </a:r>
            <a:endParaRPr lang="en-US" altLang="zh-CN" sz="1800" dirty="0"/>
          </a:p>
          <a:p>
            <a:pPr indent="0">
              <a:buNone/>
            </a:pPr>
            <a:r>
              <a:rPr lang="en-US" altLang="zh-CN" sz="1800" dirty="0"/>
              <a:t>     </a:t>
            </a:r>
            <a:r>
              <a:rPr lang="zh-CN" altLang="zh-CN" sz="1800" dirty="0"/>
              <a:t>换平衡电路，还有细节的东西要改，协助泽锋和志鹏弄超级电容和自瞄</a:t>
            </a:r>
            <a:r>
              <a:rPr lang="en-US" altLang="zh-CN" sz="1800" dirty="0"/>
              <a:t>           </a:t>
            </a:r>
            <a:endParaRPr lang="zh-CN" altLang="en-US" sz="1800" dirty="0"/>
          </a:p>
          <a:p>
            <a:pPr indent="0">
              <a:buNone/>
            </a:pPr>
            <a:r>
              <a:rPr lang="en-US" altLang="zh-CN" sz="1800" dirty="0"/>
              <a:t>2.</a:t>
            </a:r>
            <a:r>
              <a:rPr lang="zh-CN" altLang="en-US" sz="1800" dirty="0"/>
              <a:t>遇到的问题</a:t>
            </a:r>
            <a:r>
              <a:rPr lang="en-US" altLang="zh-CN" sz="1800" dirty="0"/>
              <a:t>+</a:t>
            </a:r>
            <a:r>
              <a:rPr lang="zh-CN" altLang="en-US" sz="1800" dirty="0"/>
              <a:t>解决方案</a:t>
            </a:r>
            <a:r>
              <a:rPr lang="en-US" altLang="zh-CN" sz="1800" dirty="0"/>
              <a:t>:</a:t>
            </a:r>
            <a:endParaRPr lang="en-US" altLang="zh-CN" sz="1800" dirty="0"/>
          </a:p>
          <a:p>
            <a:pPr indent="457200">
              <a:buNone/>
            </a:pPr>
            <a:r>
              <a:rPr lang="zh-CN" altLang="en-US" sz="1800" dirty="0"/>
              <a:t>摩擦轮电机坏掉了，要换，还不知道新板子能不能完全</a:t>
            </a:r>
            <a:r>
              <a:rPr lang="zh-CN" altLang="en-US" sz="1800" dirty="0"/>
              <a:t>能用</a:t>
            </a:r>
            <a:endParaRPr lang="en-US" altLang="zh-CN" sz="1800" dirty="0"/>
          </a:p>
          <a:p>
            <a:pPr indent="0">
              <a:buNone/>
            </a:pPr>
            <a:r>
              <a:rPr lang="en-US" altLang="zh-CN" sz="1800" dirty="0"/>
              <a:t>    </a:t>
            </a:r>
            <a:r>
              <a:rPr lang="zh-CN" altLang="en-US" sz="1800" dirty="0"/>
              <a:t>阶段计划</a:t>
            </a:r>
            <a:r>
              <a:rPr lang="en-US" altLang="zh-CN" sz="1800" dirty="0"/>
              <a:t>+</a:t>
            </a:r>
            <a:r>
              <a:rPr lang="zh-CN" altLang="en-US" sz="1800" dirty="0"/>
              <a:t>预测能够做到的程度</a:t>
            </a:r>
            <a:r>
              <a:rPr lang="en-US" altLang="zh-CN" sz="1800" dirty="0"/>
              <a:t>:</a:t>
            </a:r>
            <a:endParaRPr lang="en-US" altLang="zh-CN" sz="1800" dirty="0"/>
          </a:p>
          <a:p>
            <a:r>
              <a:rPr lang="en-US" altLang="zh-CN" sz="1800" dirty="0"/>
              <a:t>    </a:t>
            </a:r>
            <a:r>
              <a:rPr lang="zh-CN" altLang="en-US" sz="1800" dirty="0"/>
              <a:t>继续协助</a:t>
            </a:r>
            <a:r>
              <a:rPr lang="zh-CN" altLang="zh-CN" dirty="0">
                <a:sym typeface="+mn-ea"/>
              </a:rPr>
              <a:t>泽锋和志鹏</a:t>
            </a:r>
            <a:endParaRPr lang="en-US" altLang="zh-CN" sz="1800" dirty="0"/>
          </a:p>
          <a:p>
            <a:endParaRPr lang="en-US" altLang="zh-CN" dirty="0"/>
          </a:p>
          <a:p>
            <a:endParaRPr lang="en-US" altLang="zh-CN" sz="1800" dirty="0"/>
          </a:p>
          <a:p>
            <a:endParaRPr lang="en-US" altLang="zh-CN" dirty="0"/>
          </a:p>
          <a:p>
            <a:endParaRPr lang="zh-CN" altLang="en-US" sz="1800" dirty="0"/>
          </a:p>
        </p:txBody>
      </p:sp>
      <p:sp>
        <p:nvSpPr>
          <p:cNvPr id="4" name="文本框 3"/>
          <p:cNvSpPr txBox="1"/>
          <p:nvPr/>
        </p:nvSpPr>
        <p:spPr>
          <a:xfrm>
            <a:off x="4611286" y="351715"/>
            <a:ext cx="6096000" cy="368300"/>
          </a:xfrm>
          <a:prstGeom prst="rect">
            <a:avLst/>
          </a:prstGeom>
          <a:noFill/>
        </p:spPr>
        <p:txBody>
          <a:bodyPr wrap="square">
            <a:spAutoFit/>
          </a:bodyPr>
          <a:lstStyle/>
          <a:p>
            <a:r>
              <a:rPr lang="zh-CN" altLang="en-US" dirty="0"/>
              <a:t>周钧浩  电控组 </a:t>
            </a:r>
            <a:r>
              <a:rPr lang="zh-CN" altLang="en-US" dirty="0"/>
              <a:t>软件</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840" y="1257922"/>
            <a:ext cx="11256580" cy="4246245"/>
          </a:xfrm>
          <a:prstGeom prst="rect">
            <a:avLst/>
          </a:prstGeom>
          <a:noFill/>
        </p:spPr>
        <p:txBody>
          <a:bodyPr wrap="square">
            <a:spAutoFit/>
          </a:bodyPr>
          <a:lstStyle/>
          <a:p>
            <a:pPr indent="457200"/>
            <a:endParaRPr lang="en-US" altLang="zh-CN" sz="1800" dirty="0"/>
          </a:p>
          <a:p>
            <a:r>
              <a:rPr lang="zh-CN" altLang="en-US" dirty="0"/>
              <a:t>进度</a:t>
            </a:r>
            <a:r>
              <a:rPr lang="en-US" altLang="zh-CN" dirty="0"/>
              <a:t>1</a:t>
            </a:r>
            <a:endParaRPr lang="en-US" altLang="zh-CN" dirty="0"/>
          </a:p>
          <a:p>
            <a:r>
              <a:rPr lang="zh-CN" altLang="en-US" dirty="0"/>
              <a:t>新的功率控制板已经交付打板</a:t>
            </a:r>
            <a:endParaRPr lang="en-US" altLang="zh-CN" dirty="0"/>
          </a:p>
          <a:p>
            <a:r>
              <a:rPr lang="zh-CN" altLang="en-US" sz="1800" dirty="0"/>
              <a:t>进度</a:t>
            </a:r>
            <a:r>
              <a:rPr lang="en-US" altLang="zh-CN" sz="1800" dirty="0"/>
              <a:t>2</a:t>
            </a:r>
            <a:endParaRPr lang="en-US" altLang="zh-CN" sz="1800" dirty="0"/>
          </a:p>
          <a:p>
            <a:r>
              <a:rPr lang="zh-CN" altLang="en-US" sz="1800" dirty="0"/>
              <a:t>协助大二量产无线</a:t>
            </a:r>
            <a:r>
              <a:rPr lang="en-US" altLang="zh-CN" sz="1800" dirty="0"/>
              <a:t>dap,</a:t>
            </a:r>
            <a:r>
              <a:rPr lang="zh-CN" altLang="en-US" sz="1800" dirty="0"/>
              <a:t>但是出现了问题</a:t>
            </a:r>
            <a:r>
              <a:rPr lang="en-US" altLang="zh-CN" sz="1800" dirty="0"/>
              <a:t>,</a:t>
            </a:r>
            <a:r>
              <a:rPr lang="zh-CN" altLang="en-US" sz="1800" dirty="0"/>
              <a:t>一个能用一个不能用</a:t>
            </a:r>
            <a:r>
              <a:rPr lang="en-US" altLang="zh-CN" sz="1800" dirty="0"/>
              <a:t>,</a:t>
            </a:r>
            <a:r>
              <a:rPr lang="zh-CN" altLang="en-US" sz="1800" dirty="0"/>
              <a:t>表面问题排查不出来</a:t>
            </a:r>
            <a:r>
              <a:rPr lang="en-US" altLang="zh-CN" sz="1800" dirty="0"/>
              <a:t>,</a:t>
            </a:r>
            <a:r>
              <a:rPr lang="zh-CN" altLang="en-US" sz="1800" dirty="0"/>
              <a:t>怀疑是芯片不太行</a:t>
            </a:r>
            <a:r>
              <a:rPr lang="en-US" altLang="zh-CN" sz="1800" dirty="0"/>
              <a:t>,</a:t>
            </a:r>
            <a:r>
              <a:rPr lang="zh-CN" altLang="en-US" sz="1800" dirty="0"/>
              <a:t>直接</a:t>
            </a:r>
            <a:endParaRPr lang="zh-CN" altLang="en-US" sz="1800" dirty="0"/>
          </a:p>
          <a:p>
            <a:r>
              <a:rPr lang="zh-CN" altLang="en-US" sz="1800" dirty="0"/>
              <a:t>重新在焊一对</a:t>
            </a:r>
            <a:r>
              <a:rPr lang="en-US" altLang="zh-CN" sz="1800" dirty="0"/>
              <a:t>dap,</a:t>
            </a:r>
            <a:r>
              <a:rPr lang="zh-CN" altLang="en-US" sz="1800" dirty="0"/>
              <a:t>在整体测试一下</a:t>
            </a:r>
            <a:endParaRPr lang="en-US" altLang="zh-CN" sz="1800" dirty="0"/>
          </a:p>
          <a:p>
            <a:r>
              <a:rPr lang="zh-CN" altLang="en-US" sz="1800" dirty="0"/>
              <a:t>进度</a:t>
            </a:r>
            <a:r>
              <a:rPr lang="en-US" altLang="zh-CN" sz="1800" dirty="0"/>
              <a:t>3</a:t>
            </a:r>
            <a:endParaRPr lang="en-US" altLang="zh-CN" sz="1800" dirty="0"/>
          </a:p>
          <a:p>
            <a:r>
              <a:rPr lang="zh-CN" altLang="en-US" sz="1800" dirty="0"/>
              <a:t>配合软件</a:t>
            </a:r>
            <a:r>
              <a:rPr lang="en-US" altLang="zh-CN" sz="1800" dirty="0"/>
              <a:t>,</a:t>
            </a:r>
            <a:r>
              <a:rPr lang="zh-CN" altLang="en-US" sz="1800" dirty="0"/>
              <a:t>完成功率控制板的上车</a:t>
            </a:r>
            <a:r>
              <a:rPr lang="zh-CN" altLang="en-US" sz="1800" dirty="0"/>
              <a:t>调试</a:t>
            </a:r>
            <a:endParaRPr lang="zh-CN" altLang="en-US" sz="1800" dirty="0"/>
          </a:p>
          <a:p>
            <a:endParaRPr lang="zh-CN" altLang="en-US" sz="1800" dirty="0"/>
          </a:p>
          <a:p>
            <a:endParaRPr lang="zh-CN" altLang="en-US" sz="1800" dirty="0"/>
          </a:p>
          <a:p>
            <a:r>
              <a:rPr lang="zh-CN" altLang="en-US" sz="1800" dirty="0"/>
              <a:t>下一阶段</a:t>
            </a:r>
            <a:r>
              <a:rPr lang="zh-CN" altLang="en-US" sz="1800" dirty="0"/>
              <a:t>任务</a:t>
            </a:r>
            <a:endParaRPr lang="zh-CN" altLang="en-US" sz="1800" dirty="0"/>
          </a:p>
          <a:p>
            <a:r>
              <a:rPr lang="en-US" altLang="zh-CN" sz="1800" dirty="0"/>
              <a:t>1.</a:t>
            </a:r>
            <a:r>
              <a:rPr lang="zh-CN" altLang="en-US" sz="1800" dirty="0"/>
              <a:t>接着模拟各种环境</a:t>
            </a:r>
            <a:r>
              <a:rPr lang="en-US" altLang="zh-CN" sz="1800" dirty="0"/>
              <a:t>,</a:t>
            </a:r>
            <a:r>
              <a:rPr lang="zh-CN" altLang="en-US" sz="1800" dirty="0"/>
              <a:t>尝试一下超级电容控制器以及模组的</a:t>
            </a:r>
            <a:r>
              <a:rPr lang="zh-CN" altLang="en-US" sz="1800" dirty="0"/>
              <a:t>性能</a:t>
            </a:r>
            <a:endParaRPr lang="zh-CN" altLang="en-US" sz="1800" dirty="0"/>
          </a:p>
          <a:p>
            <a:r>
              <a:rPr lang="en-US" altLang="zh-CN" sz="1800" dirty="0"/>
              <a:t>2.</a:t>
            </a:r>
            <a:r>
              <a:rPr lang="zh-CN" altLang="en-US" sz="1800" dirty="0"/>
              <a:t>先暂时不量产控制器模块以及模组</a:t>
            </a:r>
            <a:r>
              <a:rPr lang="en-US" altLang="zh-CN" sz="1800" dirty="0"/>
              <a:t>,</a:t>
            </a:r>
            <a:r>
              <a:rPr lang="zh-CN" altLang="en-US" sz="1800" dirty="0"/>
              <a:t>等到上车测试稳定之后</a:t>
            </a:r>
            <a:r>
              <a:rPr lang="en-US" altLang="zh-CN" sz="1800" dirty="0"/>
              <a:t>,</a:t>
            </a:r>
            <a:r>
              <a:rPr lang="zh-CN" altLang="en-US" sz="1800" dirty="0"/>
              <a:t>在进行</a:t>
            </a:r>
            <a:r>
              <a:rPr lang="zh-CN" altLang="en-US" sz="1800" dirty="0"/>
              <a:t>量产</a:t>
            </a:r>
            <a:endParaRPr lang="zh-CN" altLang="en-US" sz="1800" dirty="0"/>
          </a:p>
          <a:p>
            <a:endParaRPr lang="zh-CN" altLang="en-US" sz="1800" dirty="0"/>
          </a:p>
          <a:p>
            <a:endParaRPr lang="zh-CN" altLang="en-US" sz="1800" dirty="0"/>
          </a:p>
        </p:txBody>
      </p:sp>
      <p:sp>
        <p:nvSpPr>
          <p:cNvPr id="4" name="文本框 3"/>
          <p:cNvSpPr txBox="1"/>
          <p:nvPr/>
        </p:nvSpPr>
        <p:spPr>
          <a:xfrm>
            <a:off x="4611286" y="351715"/>
            <a:ext cx="6096000" cy="368300"/>
          </a:xfrm>
          <a:prstGeom prst="rect">
            <a:avLst/>
          </a:prstGeom>
          <a:noFill/>
        </p:spPr>
        <p:txBody>
          <a:bodyPr wrap="square">
            <a:spAutoFit/>
          </a:bodyPr>
          <a:lstStyle/>
          <a:p>
            <a:r>
              <a:rPr lang="zh-CN" altLang="en-US" dirty="0"/>
              <a:t>邱金涛  电控组 </a:t>
            </a:r>
            <a:r>
              <a:rPr lang="zh-CN" altLang="en-US" dirty="0"/>
              <a:t>硬件</a:t>
            </a:r>
            <a:endParaRPr lang="zh-CN" altLang="en-US"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BEAUTIFY_FLAG" val="#wm#"/>
  <p:tag name="KSO_WM_UNIT_TYPE" val="i"/>
  <p:tag name="KSO_WM_UNIT_INDEX" val="1"/>
</p:tagLst>
</file>

<file path=ppt/tags/tag1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1.0"/>
  <p:tag name="KSO_WM_BEAUTIFY_FLAG" val="#wm#"/>
  <p:tag name="KSO_WM_UNIT_PRESET_TEXT" val="单击此处编辑母版文本样式&#10;第二级&#10;第三级&#10;第四级&#10;第五级"/>
</p:tagLst>
</file>

<file path=ppt/tags/tag1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 name="KSO_WM_UNIT_PRESET_TEXT" val="单击此处添加标题"/>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ISCONTENTSTITLE" val="1"/>
  <p:tag name="KSO_WM_UNIT_ISNUMDGMTITLE" val="0"/>
  <p:tag name="KSO_WM_UNIT_PRESET_TEXT" val="CONTENTS"/>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UNIT_TYPE" val="i"/>
  <p:tag name="KSO_WM_UNIT_INDEX"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BEAUTIFY_FLAG" val="#wm#"/>
  <p:tag name="KSO_WM_UNIT_TYPE" val="i"/>
  <p:tag name="KSO_WM_UNIT_INDEX" val="2"/>
</p:tagLst>
</file>

<file path=ppt/tags/tag20.xml><?xml version="1.0" encoding="utf-8"?>
<p:tagLst xmlns:p="http://schemas.openxmlformats.org/presentationml/2006/main">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1.0"/>
  <p:tag name="KSO_WM_BEAUTIFY_FLAG" val="#wm#"/>
  <p:tag name="KSO_WM_UNIT_CONTENT_GROUP_TYPE" val="contentchip"/>
</p:tagLst>
</file>

<file path=ppt/tags/tag21.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1.0"/>
  <p:tag name="KSO_WM_BEAUTIFY_FLAG" val="#wm#"/>
  <p:tag name="KSO_WM_UNIT_CONTENT_GROUP_TYPE" val="contentchip"/>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1.0"/>
  <p:tag name="KSO_WM_BEAUTIFY_FLAG" val="#wm#"/>
  <p:tag name="KSO_WM_UNIT_PRESET_TEXT" val="单击此处编辑母版文本样式&#10;第二级&#10;第三级&#10;第四级&#10;第五级"/>
</p:tagLst>
</file>

<file path=ppt/tags/tag2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1.0"/>
  <p:tag name="KSO_WM_BEAUTIFY_FLAG" val="#wm#"/>
  <p:tag name="KSO_WM_UNIT_PRESET_TEXT" val="单击此处编辑母版文本样式&#10;第二级&#10;第三级&#10;第四级&#10;第五级"/>
</p:tagLst>
</file>

<file path=ppt/tags/tag27.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1.0"/>
  <p:tag name="KSO_WM_BEAUTIFY_FLAG" val="#wm#"/>
  <p:tag name="KSO_WM_UNIT_CONTENT_GROUP_TYPE" val="titlestyle"/>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SUBTYPE" val="b"/>
  <p:tag name="KSO_WM_UNIT_PRESET_TEXT" val="培训师：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1.0"/>
  <p:tag name="KSO_WM_BEAUTIFY_FLAG" val="#wm#"/>
  <p:tag name="KSO_WM_UNIT_CONTENT_GROUP_TYPE" val="contentchip"/>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1.0"/>
  <p:tag name="KSO_WM_BEAUTIFY_FLAG" val="#wm#"/>
  <p:tag name="KSO_WM_UNIT_PRESET_TEXT" val="单击此处编辑母版文本样式&#10;第二级&#10;第三级&#10;第四级&#10;第五级"/>
</p:tagLst>
</file>

<file path=ppt/tags/tag32.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1.0"/>
  <p:tag name="KSO_WM_BEAUTIFY_FLAG" val="#wm#"/>
</p:tagLst>
</file>

<file path=ppt/tags/tag3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1.0"/>
  <p:tag name="KSO_WM_BEAUTIFY_FLAG" val="#wm#"/>
  <p:tag name="KSO_WM_UNIT_PRESET_TEXT" val="单击此处编辑母版文本样式&#10;第二级&#10;第三级&#10;第四级&#10;第五级"/>
</p:tagLst>
</file>

<file path=ppt/tags/tag34.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1.0"/>
  <p:tag name="KSO_WM_BEAUTIFY_FLAG" val="#wm#"/>
</p:tagLst>
</file>

<file path=ppt/tags/tag35.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1.0"/>
  <p:tag name="KSO_WM_BEAUTIFY_FLAG" val="#wm#"/>
  <p:tag name="KSO_WM_UNIT_CONTENT_GROUP_TYPE" val="titlestyle"/>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1.0"/>
  <p:tag name="KSO_WM_BEAUTIFY_FLAG" val="#wm#"/>
  <p:tag name="KSO_WM_UNIT_CONTENT_GROUP_TYPE" val="titlestyle"/>
</p:tagLst>
</file>

<file path=ppt/tags/tag4.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1.0"/>
  <p:tag name="KSO_WM_BEAUTIFY_FLAG" val="#wm#"/>
  <p:tag name="KSO_WM_UNIT_CONTENT_GROUP_TYPE" val="contentchip"/>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1.0"/>
  <p:tag name="KSO_WM_BEAUTIFY_FLAG" val="#wm#"/>
  <p:tag name="KSO_WM_UNIT_PRESET_TEXT" val="单击此处编辑母版文本样式&#10;第二级&#10;第三级&#10;第四级&#10;第五级"/>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1.0"/>
  <p:tag name="KSO_WM_BEAUTIFY_FLAG" val="#wm#"/>
  <p:tag name="KSO_WM_UNIT_CONTENT_GROUP_TYPE" val="contentchip"/>
</p:tagLst>
</file>

<file path=ppt/tags/tag50.xml><?xml version="1.0" encoding="utf-8"?>
<p:tagLst xmlns:p="http://schemas.openxmlformats.org/presentationml/2006/main">
  <p:tag name="KSO_WM_UNIT_ISCONTENTSTITLE" val="0"/>
  <p:tag name="KSO_WM_UNIT_ISNUMDGMTITLE" val="0"/>
  <p:tag name="KSO_WM_UNIT_PRESET_TEXT" val="单击选择预设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1.0"/>
  <p:tag name="KSO_WM_BEAUTIFY_FLAG" val="#wm#"/>
  <p:tag name="KSO_WM_UNIT_CONTENT_GROUP_TYPE" val="titlestyle"/>
</p:tagLst>
</file>

<file path=ppt/tags/tag51.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1.0"/>
  <p:tag name="KSO_WM_BEAUTIFY_FLAG" val="#wm#"/>
  <p:tag name="KSO_WM_UNIT_CONTENT_GROUP_TYPE" val="titlestyle"/>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BEAUTIFY_FLAG" val="#wm#"/>
  <p:tag name="KSO_WM_UNIT_TYPE" val="i"/>
  <p:tag name="KSO_WM_UNIT_INDEX"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BEAUTIFY_FLAG" val="#wm#"/>
  <p:tag name="KSO_WM_UNIT_TYPE" val="i"/>
  <p:tag name="KSO_WM_UNIT_INDEX" val="2"/>
</p:tagLst>
</file>

<file path=ppt/tags/tag57.xml><?xml version="1.0" encoding="utf-8"?>
<p:tagLst xmlns:p="http://schemas.openxmlformats.org/presentationml/2006/main">
  <p:tag name="KSO_WM_UNIT_SUBTYPE" val="b"/>
  <p:tag name="KSO_WM_UNIT_PRESET_TEXT" val="培训师：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1.0"/>
  <p:tag name="KSO_WM_BEAUTIFY_FLAG" val="#wm#"/>
  <p:tag name="KSO_WM_UNIT_CONTENT_GROUP_TYPE" val="contentchip"/>
</p:tagLst>
</file>

<file path=ppt/tags/tag58.xml><?xml version="1.0" encoding="utf-8"?>
<p:tagLst xmlns:p="http://schemas.openxmlformats.org/presentationml/2006/main">
  <p:tag name="KSO_WM_UNIT_ISCONTENTSTITLE" val="0"/>
  <p:tag name="KSO_WM_UNIT_ISNUMDGMTITLE" val="0"/>
  <p:tag name="KSO_WM_UNIT_PRESET_TEXT" val="THANK YOU"/>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1.0"/>
  <p:tag name="KSO_WM_BEAUTIFY_FLAG" val="#wm#"/>
  <p:tag name="KSO_WM_UNIT_CONTENT_GROUP_TYPE" val="contentchip"/>
</p:tagLst>
</file>

<file path=ppt/tags/tag5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CONTENT_GROUP_TYPE" val="contentchip"/>
  <p:tag name="KSO_WM_UNIT_TYPE" val="i"/>
  <p:tag name="KSO_WM_UNIT_INDEX" val="3"/>
</p:tagLst>
</file>

<file path=ppt/tags/tag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CONTENT_GROUP_TYPE" val="contentchip"/>
  <p:tag name="KSO_WM_UNIT_TYPE" val="i"/>
  <p:tag name="KSO_WM_UNIT_INDEX" val="3"/>
  <p:tag name="KSO_WM_UNIT_ID" val="_1*i*3"/>
  <p:tag name="KSO_WM_UNIT_LAYERLEVEL" val="1"/>
  <p:tag name="KSO_WM_TAG_VERSION" val="1.0"/>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49"/>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249"/>
</p:tagLst>
</file>

<file path=ppt/tags/tag68.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249"/>
  <p:tag name="KSO_WM_SPECIAL_SOURCE" val="bdnull"/>
  <p:tag name="KSO_WM_TEMPLATE_THUMBS_INDEX" val="1、11"/>
</p:tagLst>
</file>

<file path=ppt/tags/tag6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49_1*f*1"/>
  <p:tag name="KSO_WM_TEMPLATE_CATEGORY" val="custom"/>
  <p:tag name="KSO_WM_TEMPLATE_INDEX" val="20230249"/>
  <p:tag name="KSO_WM_UNIT_LAYERLEVEL" val="1"/>
  <p:tag name="KSO_WM_TAG_VERSION" val="1.0"/>
  <p:tag name="KSO_WM_BEAUTIFY_FLAG" val="#wm#"/>
  <p:tag name="KSO_WM_UNIT_CONTENT_GROUP_TYPE" val="contentchip"/>
  <p:tag name="KSO_WM_UNIT_PRESET_TEXT" val="汇报人：WPS"/>
</p:tagLst>
</file>

<file path=ppt/tags/tag71.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30249_1*b*1"/>
  <p:tag name="KSO_WM_TEMPLATE_CATEGORY" val="custom"/>
  <p:tag name="KSO_WM_TEMPLATE_INDEX" val="20230249"/>
  <p:tag name="KSO_WM_UNIT_LAYERLEVEL" val="1"/>
  <p:tag name="KSO_WM_TAG_VERSION" val="1.0"/>
  <p:tag name="KSO_WM_BEAUTIFY_FLAG" val="#wm#"/>
  <p:tag name="KSO_WM_UNIT_CONTENT_GROUP_TYPE" val="contentchip"/>
  <p:tag name="KSO_WM_UNIT_PRESET_TEXT" val="单击此处添加副标题内容"/>
</p:tagLst>
</file>

<file path=ppt/tags/tag7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49_1*a*1"/>
  <p:tag name="KSO_WM_TEMPLATE_CATEGORY" val="custom"/>
  <p:tag name="KSO_WM_TEMPLATE_INDEX" val="20230249"/>
  <p:tag name="KSO_WM_UNIT_LAYERLEVEL" val="1"/>
  <p:tag name="KSO_WM_TAG_VERSION" val="1.0"/>
  <p:tag name="KSO_WM_BEAUTIFY_FLAG" val="#wm#"/>
  <p:tag name="KSO_WM_UNIT_CONTENT_GROUP_TYPE" val="contentchip"/>
  <p:tag name="KSO_WM_UNIT_PRESET_TEXT" val="单击添加文档标题"/>
</p:tagLst>
</file>

<file path=ppt/tags/tag73.xml><?xml version="1.0" encoding="utf-8"?>
<p:tagLst xmlns:p="http://schemas.openxmlformats.org/presentationml/2006/main">
  <p:tag name="KSO_WM_SLIDE_ID" val="custom20230249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249"/>
  <p:tag name="KSO_WM_SLIDE_TYPE" val="title"/>
  <p:tag name="KSO_WM_SLIDE_SUBTYPE" val="pureTxt"/>
  <p:tag name="KSO_WM_SLIDE_LAYOUT" val="a_b_f"/>
  <p:tag name="KSO_WM_SLIDE_LAYOUT_CNT" val="1_1_1"/>
  <p:tag name="KSO_WM_SPECIAL_SOURCE" val="bdnull"/>
  <p:tag name="KSO_WM_TEMPLATE_THUMBS_INDEX" val="1、11"/>
  <p:tag name="KSO_WM_SLIDE_CONTENT_AREA" val="{&quot;left&quot;:&quot;77.1&quot;,&quot;top&quot;:&quot;107.8&quot;,&quot;width&quot;:&quot;579&quot;,&quot;height&quot;:&quot;284.1&quot;}"/>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wm#"/>
  <p:tag name="KSO_WM_TEMPLATE_CATEGORY" val="custom"/>
  <p:tag name="KSO_WM_TEMPLATE_INDEX" val="20230249"/>
</p:tagLst>
</file>

<file path=ppt/tags/tag76.xml><?xml version="1.0" encoding="utf-8"?>
<p:tagLst xmlns:p="http://schemas.openxmlformats.org/presentationml/2006/main">
  <p:tag name="commondata" val="eyJoZGlkIjoiOTMzNTA0YjdjNDQ2ZjNiYTYwYTlkZmUwZmUyOWVmZDc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32">
      <a:dk1>
        <a:srgbClr val="000000"/>
      </a:dk1>
      <a:lt1>
        <a:srgbClr val="FFFFFF"/>
      </a:lt1>
      <a:dk2>
        <a:srgbClr val="131148"/>
      </a:dk2>
      <a:lt2>
        <a:srgbClr val="E2EAFE"/>
      </a:lt2>
      <a:accent1>
        <a:srgbClr val="0CC9FF"/>
      </a:accent1>
      <a:accent2>
        <a:srgbClr val="1657FD"/>
      </a:accent2>
      <a:accent3>
        <a:srgbClr val="8650F2"/>
      </a:accent3>
      <a:accent4>
        <a:srgbClr val="A75DEC"/>
      </a:accent4>
      <a:accent5>
        <a:srgbClr val="C769E7"/>
      </a:accent5>
      <a:accent6>
        <a:srgbClr val="F640F5"/>
      </a:accent6>
      <a:hlink>
        <a:srgbClr val="0563C1"/>
      </a:hlink>
      <a:folHlink>
        <a:srgbClr val="954D72"/>
      </a:folHlink>
    </a:clrScheme>
    <a:fontScheme name="自定义 2">
      <a:majorFont>
        <a:latin typeface="MiSans Bold"/>
        <a:ea typeface="MiSans Bold"/>
        <a:cs typeface=""/>
      </a:majorFont>
      <a:minorFont>
        <a:latin typeface="MiSans Normal"/>
        <a:ea typeface="MiSans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754</Words>
  <Application>WPS 演示</Application>
  <PresentationFormat>宽屏</PresentationFormat>
  <Paragraphs>60</Paragraphs>
  <Slides>6</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vt:i4>
      </vt:variant>
    </vt:vector>
  </HeadingPairs>
  <TitlesOfParts>
    <vt:vector size="19" baseType="lpstr">
      <vt:lpstr>Arial</vt:lpstr>
      <vt:lpstr>宋体</vt:lpstr>
      <vt:lpstr>Wingdings</vt:lpstr>
      <vt:lpstr>MiSans Normal</vt:lpstr>
      <vt:lpstr>Wingdings</vt:lpstr>
      <vt:lpstr>MiSans Medium</vt:lpstr>
      <vt:lpstr>MiSans Bold</vt:lpstr>
      <vt:lpstr>微软雅黑</vt:lpstr>
      <vt:lpstr>Arial Unicode MS</vt:lpstr>
      <vt:lpstr>Calibri</vt:lpstr>
      <vt:lpstr>MiSans Normal</vt:lpstr>
      <vt:lpstr>Segoe Print</vt:lpstr>
      <vt:lpstr>Office 主题</vt:lpstr>
      <vt:lpstr>电控周报</vt:lpstr>
      <vt:lpstr>PowerPoint 演示文稿</vt:lpstr>
      <vt:lpstr>黄志鹏</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黄志鹏</cp:lastModifiedBy>
  <cp:revision>157</cp:revision>
  <dcterms:created xsi:type="dcterms:W3CDTF">2019-06-19T02:08:00Z</dcterms:created>
  <dcterms:modified xsi:type="dcterms:W3CDTF">2023-12-05T16:55:03Z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1EFDFF4351904C2AA0083711B8EC87CE_11</vt:lpwstr>
  </property>
</Properties>
</file>