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9"/>
  </p:notesMasterIdLst>
  <p:sldIdLst>
    <p:sldId id="263" r:id="rId4"/>
    <p:sldId id="264" r:id="rId5"/>
    <p:sldId id="268" r:id="rId6"/>
    <p:sldId id="265" r:id="rId7"/>
    <p:sldId id="267"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4" d="100"/>
          <a:sy n="124" d="100"/>
        </p:scale>
        <p:origin x="42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3" Type="http://schemas.openxmlformats.org/officeDocument/2006/relationships/tags" Target="tags/tag5.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95F207-A609-4A4A-9789-3F78D8DAB36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581E3-071B-447B-A415-63B5ED5DCE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15" name="文本框 14"/>
          <p:cNvSpPr txBox="1"/>
          <p:nvPr userDrawn="1"/>
        </p:nvSpPr>
        <p:spPr>
          <a:xfrm>
            <a:off x="9909313" y="296864"/>
            <a:ext cx="1587360" cy="329302"/>
          </a:xfrm>
          <a:prstGeom prst="rect">
            <a:avLst/>
          </a:prstGeom>
          <a:noFill/>
        </p:spPr>
        <p:txBody>
          <a:bodyPr wrap="square">
            <a:noAutofit/>
          </a:bodyPr>
          <a:lstStyle/>
          <a:p>
            <a:pPr algn="r"/>
            <a:r>
              <a:rPr lang="zh-CN" altLang="en-US" sz="1050" dirty="0">
                <a:solidFill>
                  <a:schemeClr val="tx1">
                    <a:lumMod val="65000"/>
                    <a:lumOff val="35000"/>
                  </a:schemeClr>
                </a:solidFill>
                <a:latin typeface="+mj-lt"/>
              </a:rPr>
              <a:t>PRESENTATION OF ACADEMIC REPORT</a:t>
            </a:r>
            <a:endParaRPr lang="zh-CN" altLang="en-US" sz="1050" dirty="0">
              <a:solidFill>
                <a:schemeClr val="tx1">
                  <a:lumMod val="65000"/>
                  <a:lumOff val="35000"/>
                </a:schemeClr>
              </a:solidFill>
              <a:latin typeface="+mj-lt"/>
            </a:endParaRPr>
          </a:p>
        </p:txBody>
      </p:sp>
      <p:sp>
        <p:nvSpPr>
          <p:cNvPr id="16" name="任意多边形: 形状 15"/>
          <p:cNvSpPr/>
          <p:nvPr userDrawn="1"/>
        </p:nvSpPr>
        <p:spPr>
          <a:xfrm>
            <a:off x="695326" y="296863"/>
            <a:ext cx="2461921" cy="329302"/>
          </a:xfrm>
          <a:custGeom>
            <a:avLst/>
            <a:gdLst>
              <a:gd name="connsiteX0" fmla="*/ 1232440 w 1495425"/>
              <a:gd name="connsiteY0" fmla="*/ 178500 h 200025"/>
              <a:gd name="connsiteX1" fmla="*/ 1239870 w 1495425"/>
              <a:gd name="connsiteY1" fmla="*/ 181354 h 200025"/>
              <a:gd name="connsiteX2" fmla="*/ 1242822 w 1495425"/>
              <a:gd name="connsiteY2" fmla="*/ 188727 h 200025"/>
              <a:gd name="connsiteX3" fmla="*/ 1239870 w 1495425"/>
              <a:gd name="connsiteY3" fmla="*/ 196101 h 200025"/>
              <a:gd name="connsiteX4" fmla="*/ 1232440 w 1495425"/>
              <a:gd name="connsiteY4" fmla="*/ 199073 h 200025"/>
              <a:gd name="connsiteX5" fmla="*/ 1225296 w 1495425"/>
              <a:gd name="connsiteY5" fmla="*/ 196101 h 200025"/>
              <a:gd name="connsiteX6" fmla="*/ 1222438 w 1495425"/>
              <a:gd name="connsiteY6" fmla="*/ 188727 h 200025"/>
              <a:gd name="connsiteX7" fmla="*/ 1225296 w 1495425"/>
              <a:gd name="connsiteY7" fmla="*/ 181354 h 200025"/>
              <a:gd name="connsiteX8" fmla="*/ 1232440 w 1495425"/>
              <a:gd name="connsiteY8" fmla="*/ 178500 h 200025"/>
              <a:gd name="connsiteX9" fmla="*/ 561804 w 1495425"/>
              <a:gd name="connsiteY9" fmla="*/ 72895 h 200025"/>
              <a:gd name="connsiteX10" fmla="*/ 531676 w 1495425"/>
              <a:gd name="connsiteY10" fmla="*/ 85268 h 200025"/>
              <a:gd name="connsiteX11" fmla="*/ 516970 w 1495425"/>
              <a:gd name="connsiteY11" fmla="*/ 120825 h 200025"/>
              <a:gd name="connsiteX12" fmla="*/ 599980 w 1495425"/>
              <a:gd name="connsiteY12" fmla="*/ 120825 h 200025"/>
              <a:gd name="connsiteX13" fmla="*/ 589236 w 1495425"/>
              <a:gd name="connsiteY13" fmla="*/ 85449 h 200025"/>
              <a:gd name="connsiteX14" fmla="*/ 561804 w 1495425"/>
              <a:gd name="connsiteY14" fmla="*/ 72895 h 200025"/>
              <a:gd name="connsiteX15" fmla="*/ 346062 w 1495425"/>
              <a:gd name="connsiteY15" fmla="*/ 65284 h 200025"/>
              <a:gd name="connsiteX16" fmla="*/ 357616 w 1495425"/>
              <a:gd name="connsiteY16" fmla="*/ 65284 h 200025"/>
              <a:gd name="connsiteX17" fmla="*/ 357616 w 1495425"/>
              <a:gd name="connsiteY17" fmla="*/ 196814 h 200025"/>
              <a:gd name="connsiteX18" fmla="*/ 346062 w 1495425"/>
              <a:gd name="connsiteY18" fmla="*/ 196814 h 200025"/>
              <a:gd name="connsiteX19" fmla="*/ 1452372 w 1495425"/>
              <a:gd name="connsiteY19" fmla="*/ 62074 h 200025"/>
              <a:gd name="connsiteX20" fmla="*/ 1484376 w 1495425"/>
              <a:gd name="connsiteY20" fmla="*/ 76286 h 200025"/>
              <a:gd name="connsiteX21" fmla="*/ 1495425 w 1495425"/>
              <a:gd name="connsiteY21" fmla="*/ 116777 h 200025"/>
              <a:gd name="connsiteX22" fmla="*/ 1495425 w 1495425"/>
              <a:gd name="connsiteY22" fmla="*/ 196814 h 200025"/>
              <a:gd name="connsiteX23" fmla="*/ 1483900 w 1495425"/>
              <a:gd name="connsiteY23" fmla="*/ 196814 h 200025"/>
              <a:gd name="connsiteX24" fmla="*/ 1483900 w 1495425"/>
              <a:gd name="connsiteY24" fmla="*/ 120225 h 200025"/>
              <a:gd name="connsiteX25" fmla="*/ 1450372 w 1495425"/>
              <a:gd name="connsiteY25" fmla="*/ 72895 h 200025"/>
              <a:gd name="connsiteX26" fmla="*/ 1419606 w 1495425"/>
              <a:gd name="connsiteY26" fmla="*/ 86811 h 200025"/>
              <a:gd name="connsiteX27" fmla="*/ 1407605 w 1495425"/>
              <a:gd name="connsiteY27" fmla="*/ 121301 h 200025"/>
              <a:gd name="connsiteX28" fmla="*/ 1407605 w 1495425"/>
              <a:gd name="connsiteY28" fmla="*/ 196814 h 200025"/>
              <a:gd name="connsiteX29" fmla="*/ 1396079 w 1495425"/>
              <a:gd name="connsiteY29" fmla="*/ 196814 h 200025"/>
              <a:gd name="connsiteX30" fmla="*/ 1396079 w 1495425"/>
              <a:gd name="connsiteY30" fmla="*/ 65284 h 200025"/>
              <a:gd name="connsiteX31" fmla="*/ 1407605 w 1495425"/>
              <a:gd name="connsiteY31" fmla="*/ 65284 h 200025"/>
              <a:gd name="connsiteX32" fmla="*/ 1407605 w 1495425"/>
              <a:gd name="connsiteY32" fmla="*/ 89192 h 200025"/>
              <a:gd name="connsiteX33" fmla="*/ 1408176 w 1495425"/>
              <a:gd name="connsiteY33" fmla="*/ 89192 h 200025"/>
              <a:gd name="connsiteX34" fmla="*/ 1452372 w 1495425"/>
              <a:gd name="connsiteY34" fmla="*/ 62074 h 200025"/>
              <a:gd name="connsiteX35" fmla="*/ 1337215 w 1495425"/>
              <a:gd name="connsiteY35" fmla="*/ 62074 h 200025"/>
              <a:gd name="connsiteX36" fmla="*/ 1365790 w 1495425"/>
              <a:gd name="connsiteY36" fmla="*/ 68256 h 200025"/>
              <a:gd name="connsiteX37" fmla="*/ 1365790 w 1495425"/>
              <a:gd name="connsiteY37" fmla="*/ 81582 h 200025"/>
              <a:gd name="connsiteX38" fmla="*/ 1335405 w 1495425"/>
              <a:gd name="connsiteY38" fmla="*/ 72895 h 200025"/>
              <a:gd name="connsiteX39" fmla="*/ 1298638 w 1495425"/>
              <a:gd name="connsiteY39" fmla="*/ 89545 h 200025"/>
              <a:gd name="connsiteX40" fmla="*/ 1284541 w 1495425"/>
              <a:gd name="connsiteY40" fmla="*/ 132598 h 200025"/>
              <a:gd name="connsiteX41" fmla="*/ 1297400 w 1495425"/>
              <a:gd name="connsiteY41" fmla="*/ 173684 h 200025"/>
              <a:gd name="connsiteX42" fmla="*/ 1331596 w 1495425"/>
              <a:gd name="connsiteY42" fmla="*/ 189203 h 200025"/>
              <a:gd name="connsiteX43" fmla="*/ 1365313 w 1495425"/>
              <a:gd name="connsiteY43" fmla="*/ 178738 h 200025"/>
              <a:gd name="connsiteX44" fmla="*/ 1365313 w 1495425"/>
              <a:gd name="connsiteY44" fmla="*/ 190987 h 200025"/>
              <a:gd name="connsiteX45" fmla="*/ 1331023 w 1495425"/>
              <a:gd name="connsiteY45" fmla="*/ 200025 h 200025"/>
              <a:gd name="connsiteX46" fmla="*/ 1288542 w 1495425"/>
              <a:gd name="connsiteY46" fmla="*/ 181592 h 200025"/>
              <a:gd name="connsiteX47" fmla="*/ 1272349 w 1495425"/>
              <a:gd name="connsiteY47" fmla="*/ 133312 h 200025"/>
              <a:gd name="connsiteX48" fmla="*/ 1290542 w 1495425"/>
              <a:gd name="connsiteY48" fmla="*/ 82058 h 200025"/>
              <a:gd name="connsiteX49" fmla="*/ 1337215 w 1495425"/>
              <a:gd name="connsiteY49" fmla="*/ 62074 h 200025"/>
              <a:gd name="connsiteX50" fmla="*/ 562270 w 1495425"/>
              <a:gd name="connsiteY50" fmla="*/ 62074 h 200025"/>
              <a:gd name="connsiteX51" fmla="*/ 599218 w 1495425"/>
              <a:gd name="connsiteY51" fmla="*/ 79324 h 200025"/>
              <a:gd name="connsiteX52" fmla="*/ 612124 w 1495425"/>
              <a:gd name="connsiteY52" fmla="*/ 126292 h 200025"/>
              <a:gd name="connsiteX53" fmla="*/ 612124 w 1495425"/>
              <a:gd name="connsiteY53" fmla="*/ 131531 h 200025"/>
              <a:gd name="connsiteX54" fmla="*/ 516503 w 1495425"/>
              <a:gd name="connsiteY54" fmla="*/ 131531 h 200025"/>
              <a:gd name="connsiteX55" fmla="*/ 528761 w 1495425"/>
              <a:gd name="connsiteY55" fmla="*/ 173922 h 200025"/>
              <a:gd name="connsiteX56" fmla="*/ 562499 w 1495425"/>
              <a:gd name="connsiteY56" fmla="*/ 189203 h 200025"/>
              <a:gd name="connsiteX57" fmla="*/ 604885 w 1495425"/>
              <a:gd name="connsiteY57" fmla="*/ 172911 h 200025"/>
              <a:gd name="connsiteX58" fmla="*/ 604885 w 1495425"/>
              <a:gd name="connsiteY58" fmla="*/ 185517 h 200025"/>
              <a:gd name="connsiteX59" fmla="*/ 560165 w 1495425"/>
              <a:gd name="connsiteY59" fmla="*/ 200025 h 200025"/>
              <a:gd name="connsiteX60" fmla="*/ 519769 w 1495425"/>
              <a:gd name="connsiteY60" fmla="*/ 181770 h 200025"/>
              <a:gd name="connsiteX61" fmla="*/ 504358 w 1495425"/>
              <a:gd name="connsiteY61" fmla="*/ 130340 h 200025"/>
              <a:gd name="connsiteX62" fmla="*/ 520475 w 1495425"/>
              <a:gd name="connsiteY62" fmla="*/ 81820 h 200025"/>
              <a:gd name="connsiteX63" fmla="*/ 562270 w 1495425"/>
              <a:gd name="connsiteY63" fmla="*/ 62074 h 200025"/>
              <a:gd name="connsiteX64" fmla="*/ 454800 w 1495425"/>
              <a:gd name="connsiteY64" fmla="*/ 62074 h 200025"/>
              <a:gd name="connsiteX65" fmla="*/ 483403 w 1495425"/>
              <a:gd name="connsiteY65" fmla="*/ 68256 h 200025"/>
              <a:gd name="connsiteX66" fmla="*/ 483403 w 1495425"/>
              <a:gd name="connsiteY66" fmla="*/ 81582 h 200025"/>
              <a:gd name="connsiteX67" fmla="*/ 453047 w 1495425"/>
              <a:gd name="connsiteY67" fmla="*/ 72895 h 200025"/>
              <a:gd name="connsiteX68" fmla="*/ 416271 w 1495425"/>
              <a:gd name="connsiteY68" fmla="*/ 89545 h 200025"/>
              <a:gd name="connsiteX69" fmla="*/ 402145 w 1495425"/>
              <a:gd name="connsiteY69" fmla="*/ 132598 h 200025"/>
              <a:gd name="connsiteX70" fmla="*/ 415042 w 1495425"/>
              <a:gd name="connsiteY70" fmla="*/ 173684 h 200025"/>
              <a:gd name="connsiteX71" fmla="*/ 449199 w 1495425"/>
              <a:gd name="connsiteY71" fmla="*/ 189203 h 200025"/>
              <a:gd name="connsiteX72" fmla="*/ 482937 w 1495425"/>
              <a:gd name="connsiteY72" fmla="*/ 178738 h 200025"/>
              <a:gd name="connsiteX73" fmla="*/ 482937 w 1495425"/>
              <a:gd name="connsiteY73" fmla="*/ 190987 h 200025"/>
              <a:gd name="connsiteX74" fmla="*/ 448609 w 1495425"/>
              <a:gd name="connsiteY74" fmla="*/ 200025 h 200025"/>
              <a:gd name="connsiteX75" fmla="*/ 406175 w 1495425"/>
              <a:gd name="connsiteY75" fmla="*/ 181592 h 200025"/>
              <a:gd name="connsiteX76" fmla="*/ 390001 w 1495425"/>
              <a:gd name="connsiteY76" fmla="*/ 133312 h 200025"/>
              <a:gd name="connsiteX77" fmla="*/ 408156 w 1495425"/>
              <a:gd name="connsiteY77" fmla="*/ 82058 h 200025"/>
              <a:gd name="connsiteX78" fmla="*/ 454800 w 1495425"/>
              <a:gd name="connsiteY78" fmla="*/ 62074 h 200025"/>
              <a:gd name="connsiteX79" fmla="*/ 671313 w 1495425"/>
              <a:gd name="connsiteY79" fmla="*/ 30089 h 200025"/>
              <a:gd name="connsiteX80" fmla="*/ 671313 w 1495425"/>
              <a:gd name="connsiteY80" fmla="*/ 102289 h 200025"/>
              <a:gd name="connsiteX81" fmla="*/ 693163 w 1495425"/>
              <a:gd name="connsiteY81" fmla="*/ 102289 h 200025"/>
              <a:gd name="connsiteX82" fmla="*/ 725986 w 1495425"/>
              <a:gd name="connsiteY82" fmla="*/ 92650 h 200025"/>
              <a:gd name="connsiteX83" fmla="*/ 737206 w 1495425"/>
              <a:gd name="connsiteY83" fmla="*/ 65018 h 200025"/>
              <a:gd name="connsiteX84" fmla="*/ 695401 w 1495425"/>
              <a:gd name="connsiteY84" fmla="*/ 30089 h 200025"/>
              <a:gd name="connsiteX85" fmla="*/ 85115 w 1495425"/>
              <a:gd name="connsiteY85" fmla="*/ 21165 h 200025"/>
              <a:gd name="connsiteX86" fmla="*/ 33214 w 1495425"/>
              <a:gd name="connsiteY86" fmla="*/ 44415 h 200025"/>
              <a:gd name="connsiteX87" fmla="*/ 12840 w 1495425"/>
              <a:gd name="connsiteY87" fmla="*/ 105242 h 200025"/>
              <a:gd name="connsiteX88" fmla="*/ 32109 w 1495425"/>
              <a:gd name="connsiteY88" fmla="*/ 165835 h 200025"/>
              <a:gd name="connsiteX89" fmla="*/ 83591 w 1495425"/>
              <a:gd name="connsiteY89" fmla="*/ 188371 h 200025"/>
              <a:gd name="connsiteX90" fmla="*/ 136655 w 1495425"/>
              <a:gd name="connsiteY90" fmla="*/ 166073 h 200025"/>
              <a:gd name="connsiteX91" fmla="*/ 156220 w 1495425"/>
              <a:gd name="connsiteY91" fmla="*/ 103937 h 200025"/>
              <a:gd name="connsiteX92" fmla="*/ 137122 w 1495425"/>
              <a:gd name="connsiteY92" fmla="*/ 43053 h 200025"/>
              <a:gd name="connsiteX93" fmla="*/ 85115 w 1495425"/>
              <a:gd name="connsiteY93" fmla="*/ 21165 h 200025"/>
              <a:gd name="connsiteX94" fmla="*/ 351777 w 1495425"/>
              <a:gd name="connsiteY94" fmla="*/ 12602 h 200025"/>
              <a:gd name="connsiteX95" fmla="*/ 358616 w 1495425"/>
              <a:gd name="connsiteY95" fmla="*/ 15164 h 200025"/>
              <a:gd name="connsiteX96" fmla="*/ 361588 w 1495425"/>
              <a:gd name="connsiteY96" fmla="*/ 22117 h 200025"/>
              <a:gd name="connsiteX97" fmla="*/ 358673 w 1495425"/>
              <a:gd name="connsiteY97" fmla="*/ 29194 h 200025"/>
              <a:gd name="connsiteX98" fmla="*/ 351777 w 1495425"/>
              <a:gd name="connsiteY98" fmla="*/ 32109 h 200025"/>
              <a:gd name="connsiteX99" fmla="*/ 345072 w 1495425"/>
              <a:gd name="connsiteY99" fmla="*/ 29318 h 200025"/>
              <a:gd name="connsiteX100" fmla="*/ 342205 w 1495425"/>
              <a:gd name="connsiteY100" fmla="*/ 22117 h 200025"/>
              <a:gd name="connsiteX101" fmla="*/ 345129 w 1495425"/>
              <a:gd name="connsiteY101" fmla="*/ 15278 h 200025"/>
              <a:gd name="connsiteX102" fmla="*/ 351777 w 1495425"/>
              <a:gd name="connsiteY102" fmla="*/ 12602 h 200025"/>
              <a:gd name="connsiteX103" fmla="*/ 1142048 w 1495425"/>
              <a:gd name="connsiteY103" fmla="*/ 9525 h 200025"/>
              <a:gd name="connsiteX104" fmla="*/ 1182720 w 1495425"/>
              <a:gd name="connsiteY104" fmla="*/ 16192 h 200025"/>
              <a:gd name="connsiteX105" fmla="*/ 1182720 w 1495425"/>
              <a:gd name="connsiteY105" fmla="*/ 42129 h 200025"/>
              <a:gd name="connsiteX106" fmla="*/ 1140237 w 1495425"/>
              <a:gd name="connsiteY106" fmla="*/ 30585 h 200025"/>
              <a:gd name="connsiteX107" fmla="*/ 1112425 w 1495425"/>
              <a:gd name="connsiteY107" fmla="*/ 37662 h 200025"/>
              <a:gd name="connsiteX108" fmla="*/ 1101662 w 1495425"/>
              <a:gd name="connsiteY108" fmla="*/ 57360 h 200025"/>
              <a:gd name="connsiteX109" fmla="*/ 1109090 w 1495425"/>
              <a:gd name="connsiteY109" fmla="*/ 75562 h 200025"/>
              <a:gd name="connsiteX110" fmla="*/ 1141380 w 1495425"/>
              <a:gd name="connsiteY110" fmla="*/ 94717 h 200025"/>
              <a:gd name="connsiteX111" fmla="*/ 1179671 w 1495425"/>
              <a:gd name="connsiteY111" fmla="*/ 120663 h 200025"/>
              <a:gd name="connsiteX112" fmla="*/ 1190625 w 1495425"/>
              <a:gd name="connsiteY112" fmla="*/ 149812 h 200025"/>
              <a:gd name="connsiteX113" fmla="*/ 1172813 w 1495425"/>
              <a:gd name="connsiteY113" fmla="*/ 187056 h 200025"/>
              <a:gd name="connsiteX114" fmla="*/ 1123473 w 1495425"/>
              <a:gd name="connsiteY114" fmla="*/ 200025 h 200025"/>
              <a:gd name="connsiteX115" fmla="*/ 1097756 w 1495425"/>
              <a:gd name="connsiteY115" fmla="*/ 196990 h 200025"/>
              <a:gd name="connsiteX116" fmla="*/ 1076325 w 1495425"/>
              <a:gd name="connsiteY116" fmla="*/ 189435 h 200025"/>
              <a:gd name="connsiteX117" fmla="*/ 1076325 w 1495425"/>
              <a:gd name="connsiteY117" fmla="*/ 162306 h 200025"/>
              <a:gd name="connsiteX118" fmla="*/ 1099185 w 1495425"/>
              <a:gd name="connsiteY118" fmla="*/ 174443 h 200025"/>
              <a:gd name="connsiteX119" fmla="*/ 1126236 w 1495425"/>
              <a:gd name="connsiteY119" fmla="*/ 179202 h 200025"/>
              <a:gd name="connsiteX120" fmla="*/ 1165384 w 1495425"/>
              <a:gd name="connsiteY120" fmla="*/ 151597 h 200025"/>
              <a:gd name="connsiteX121" fmla="*/ 1161193 w 1495425"/>
              <a:gd name="connsiteY121" fmla="*/ 137674 h 200025"/>
              <a:gd name="connsiteX122" fmla="*/ 1149667 w 1495425"/>
              <a:gd name="connsiteY122" fmla="*/ 126730 h 200025"/>
              <a:gd name="connsiteX123" fmla="*/ 1122235 w 1495425"/>
              <a:gd name="connsiteY123" fmla="*/ 112090 h 200025"/>
              <a:gd name="connsiteX124" fmla="*/ 1085373 w 1495425"/>
              <a:gd name="connsiteY124" fmla="*/ 86449 h 200025"/>
              <a:gd name="connsiteX125" fmla="*/ 1076420 w 1495425"/>
              <a:gd name="connsiteY125" fmla="*/ 59379 h 200025"/>
              <a:gd name="connsiteX126" fmla="*/ 1095089 w 1495425"/>
              <a:gd name="connsiteY126" fmla="*/ 22974 h 200025"/>
              <a:gd name="connsiteX127" fmla="*/ 1142048 w 1495425"/>
              <a:gd name="connsiteY127" fmla="*/ 9525 h 200025"/>
              <a:gd name="connsiteX128" fmla="*/ 904875 w 1495425"/>
              <a:gd name="connsiteY128" fmla="*/ 9525 h 200025"/>
              <a:gd name="connsiteX129" fmla="*/ 929354 w 1495425"/>
              <a:gd name="connsiteY129" fmla="*/ 9525 h 200025"/>
              <a:gd name="connsiteX130" fmla="*/ 929354 w 1495425"/>
              <a:gd name="connsiteY130" fmla="*/ 122253 h 200025"/>
              <a:gd name="connsiteX131" fmla="*/ 977075 w 1495425"/>
              <a:gd name="connsiteY131" fmla="*/ 178496 h 200025"/>
              <a:gd name="connsiteX132" fmla="*/ 1023271 w 1495425"/>
              <a:gd name="connsiteY132" fmla="*/ 124063 h 200025"/>
              <a:gd name="connsiteX133" fmla="*/ 1023271 w 1495425"/>
              <a:gd name="connsiteY133" fmla="*/ 9525 h 200025"/>
              <a:gd name="connsiteX134" fmla="*/ 1047750 w 1495425"/>
              <a:gd name="connsiteY134" fmla="*/ 9525 h 200025"/>
              <a:gd name="connsiteX135" fmla="*/ 1047750 w 1495425"/>
              <a:gd name="connsiteY135" fmla="*/ 120558 h 200025"/>
              <a:gd name="connsiteX136" fmla="*/ 974789 w 1495425"/>
              <a:gd name="connsiteY136" fmla="*/ 200025 h 200025"/>
              <a:gd name="connsiteX137" fmla="*/ 904875 w 1495425"/>
              <a:gd name="connsiteY137" fmla="*/ 123339 h 200025"/>
              <a:gd name="connsiteX138" fmla="*/ 790575 w 1495425"/>
              <a:gd name="connsiteY138" fmla="*/ 9525 h 200025"/>
              <a:gd name="connsiteX139" fmla="*/ 813911 w 1495425"/>
              <a:gd name="connsiteY139" fmla="*/ 9525 h 200025"/>
              <a:gd name="connsiteX140" fmla="*/ 813911 w 1495425"/>
              <a:gd name="connsiteY140" fmla="*/ 169820 h 200025"/>
              <a:gd name="connsiteX141" fmla="*/ 885825 w 1495425"/>
              <a:gd name="connsiteY141" fmla="*/ 169820 h 200025"/>
              <a:gd name="connsiteX142" fmla="*/ 885825 w 1495425"/>
              <a:gd name="connsiteY142" fmla="*/ 190500 h 200025"/>
              <a:gd name="connsiteX143" fmla="*/ 790575 w 1495425"/>
              <a:gd name="connsiteY143" fmla="*/ 190500 h 200025"/>
              <a:gd name="connsiteX144" fmla="*/ 647700 w 1495425"/>
              <a:gd name="connsiteY144" fmla="*/ 9525 h 200025"/>
              <a:gd name="connsiteX145" fmla="*/ 699659 w 1495425"/>
              <a:gd name="connsiteY145" fmla="*/ 9525 h 200025"/>
              <a:gd name="connsiteX146" fmla="*/ 745646 w 1495425"/>
              <a:gd name="connsiteY146" fmla="*/ 23660 h 200025"/>
              <a:gd name="connsiteX147" fmla="*/ 762000 w 1495425"/>
              <a:gd name="connsiteY147" fmla="*/ 64084 h 200025"/>
              <a:gd name="connsiteX148" fmla="*/ 742874 w 1495425"/>
              <a:gd name="connsiteY148" fmla="*/ 107252 h 200025"/>
              <a:gd name="connsiteX149" fmla="*/ 695049 w 1495425"/>
              <a:gd name="connsiteY149" fmla="*/ 122853 h 200025"/>
              <a:gd name="connsiteX150" fmla="*/ 671313 w 1495425"/>
              <a:gd name="connsiteY150" fmla="*/ 122853 h 200025"/>
              <a:gd name="connsiteX151" fmla="*/ 671313 w 1495425"/>
              <a:gd name="connsiteY151" fmla="*/ 190500 h 200025"/>
              <a:gd name="connsiteX152" fmla="*/ 647700 w 1495425"/>
              <a:gd name="connsiteY152" fmla="*/ 190500 h 200025"/>
              <a:gd name="connsiteX153" fmla="*/ 87211 w 1495425"/>
              <a:gd name="connsiteY153" fmla="*/ 9515 h 200025"/>
              <a:gd name="connsiteX154" fmla="*/ 146409 w 1495425"/>
              <a:gd name="connsiteY154" fmla="*/ 35023 h 200025"/>
              <a:gd name="connsiteX155" fmla="*/ 169059 w 1495425"/>
              <a:gd name="connsiteY155" fmla="*/ 101917 h 200025"/>
              <a:gd name="connsiteX156" fmla="*/ 145885 w 1495425"/>
              <a:gd name="connsiteY156" fmla="*/ 173803 h 200025"/>
              <a:gd name="connsiteX157" fmla="*/ 83830 w 1495425"/>
              <a:gd name="connsiteY157" fmla="*/ 200025 h 200025"/>
              <a:gd name="connsiteX158" fmla="*/ 22765 w 1495425"/>
              <a:gd name="connsiteY158" fmla="*/ 174100 h 200025"/>
              <a:gd name="connsiteX159" fmla="*/ 0 w 1495425"/>
              <a:gd name="connsiteY159" fmla="*/ 106670 h 200025"/>
              <a:gd name="connsiteX160" fmla="*/ 23356 w 1495425"/>
              <a:gd name="connsiteY160" fmla="*/ 36033 h 200025"/>
              <a:gd name="connsiteX161" fmla="*/ 87211 w 1495425"/>
              <a:gd name="connsiteY161" fmla="*/ 9515 h 200025"/>
              <a:gd name="connsiteX162" fmla="*/ 317440 w 1495425"/>
              <a:gd name="connsiteY162" fmla="*/ 0 h 200025"/>
              <a:gd name="connsiteX163" fmla="*/ 331098 w 1495425"/>
              <a:gd name="connsiteY163" fmla="*/ 2496 h 200025"/>
              <a:gd name="connsiteX164" fmla="*/ 331098 w 1495425"/>
              <a:gd name="connsiteY164" fmla="*/ 14507 h 200025"/>
              <a:gd name="connsiteX165" fmla="*/ 316973 w 1495425"/>
              <a:gd name="connsiteY165" fmla="*/ 10820 h 200025"/>
              <a:gd name="connsiteX166" fmla="*/ 293151 w 1495425"/>
              <a:gd name="connsiteY166" fmla="*/ 43405 h 200025"/>
              <a:gd name="connsiteX167" fmla="*/ 293151 w 1495425"/>
              <a:gd name="connsiteY167" fmla="*/ 65284 h 200025"/>
              <a:gd name="connsiteX168" fmla="*/ 327365 w 1495425"/>
              <a:gd name="connsiteY168" fmla="*/ 65284 h 200025"/>
              <a:gd name="connsiteX169" fmla="*/ 327365 w 1495425"/>
              <a:gd name="connsiteY169" fmla="*/ 76105 h 200025"/>
              <a:gd name="connsiteX170" fmla="*/ 293151 w 1495425"/>
              <a:gd name="connsiteY170" fmla="*/ 76105 h 200025"/>
              <a:gd name="connsiteX171" fmla="*/ 293151 w 1495425"/>
              <a:gd name="connsiteY171" fmla="*/ 196814 h 200025"/>
              <a:gd name="connsiteX172" fmla="*/ 281597 w 1495425"/>
              <a:gd name="connsiteY172" fmla="*/ 196814 h 200025"/>
              <a:gd name="connsiteX173" fmla="*/ 281597 w 1495425"/>
              <a:gd name="connsiteY173" fmla="*/ 76105 h 200025"/>
              <a:gd name="connsiteX174" fmla="*/ 258356 w 1495425"/>
              <a:gd name="connsiteY174" fmla="*/ 76105 h 200025"/>
              <a:gd name="connsiteX175" fmla="*/ 258356 w 1495425"/>
              <a:gd name="connsiteY175" fmla="*/ 65284 h 200025"/>
              <a:gd name="connsiteX176" fmla="*/ 281597 w 1495425"/>
              <a:gd name="connsiteY176" fmla="*/ 65284 h 200025"/>
              <a:gd name="connsiteX177" fmla="*/ 281597 w 1495425"/>
              <a:gd name="connsiteY177" fmla="*/ 42453 h 200025"/>
              <a:gd name="connsiteX178" fmla="*/ 291865 w 1495425"/>
              <a:gd name="connsiteY178" fmla="*/ 10820 h 200025"/>
              <a:gd name="connsiteX179" fmla="*/ 317440 w 1495425"/>
              <a:gd name="connsiteY179" fmla="*/ 0 h 200025"/>
              <a:gd name="connsiteX180" fmla="*/ 245964 w 1495425"/>
              <a:gd name="connsiteY180" fmla="*/ 0 h 200025"/>
              <a:gd name="connsiteX181" fmla="*/ 259623 w 1495425"/>
              <a:gd name="connsiteY181" fmla="*/ 2496 h 200025"/>
              <a:gd name="connsiteX182" fmla="*/ 259623 w 1495425"/>
              <a:gd name="connsiteY182" fmla="*/ 14507 h 200025"/>
              <a:gd name="connsiteX183" fmla="*/ 245497 w 1495425"/>
              <a:gd name="connsiteY183" fmla="*/ 10820 h 200025"/>
              <a:gd name="connsiteX184" fmla="*/ 221675 w 1495425"/>
              <a:gd name="connsiteY184" fmla="*/ 43405 h 200025"/>
              <a:gd name="connsiteX185" fmla="*/ 221675 w 1495425"/>
              <a:gd name="connsiteY185" fmla="*/ 65284 h 200025"/>
              <a:gd name="connsiteX186" fmla="*/ 255889 w 1495425"/>
              <a:gd name="connsiteY186" fmla="*/ 65284 h 200025"/>
              <a:gd name="connsiteX187" fmla="*/ 255889 w 1495425"/>
              <a:gd name="connsiteY187" fmla="*/ 76105 h 200025"/>
              <a:gd name="connsiteX188" fmla="*/ 221675 w 1495425"/>
              <a:gd name="connsiteY188" fmla="*/ 76105 h 200025"/>
              <a:gd name="connsiteX189" fmla="*/ 221675 w 1495425"/>
              <a:gd name="connsiteY189" fmla="*/ 196814 h 200025"/>
              <a:gd name="connsiteX190" fmla="*/ 210121 w 1495425"/>
              <a:gd name="connsiteY190" fmla="*/ 196814 h 200025"/>
              <a:gd name="connsiteX191" fmla="*/ 210121 w 1495425"/>
              <a:gd name="connsiteY191" fmla="*/ 76105 h 200025"/>
              <a:gd name="connsiteX192" fmla="*/ 186890 w 1495425"/>
              <a:gd name="connsiteY192" fmla="*/ 76105 h 200025"/>
              <a:gd name="connsiteX193" fmla="*/ 186890 w 1495425"/>
              <a:gd name="connsiteY193" fmla="*/ 65284 h 200025"/>
              <a:gd name="connsiteX194" fmla="*/ 210121 w 1495425"/>
              <a:gd name="connsiteY194" fmla="*/ 65284 h 200025"/>
              <a:gd name="connsiteX195" fmla="*/ 210121 w 1495425"/>
              <a:gd name="connsiteY195" fmla="*/ 42453 h 200025"/>
              <a:gd name="connsiteX196" fmla="*/ 220389 w 1495425"/>
              <a:gd name="connsiteY196" fmla="*/ 10820 h 200025"/>
              <a:gd name="connsiteX197" fmla="*/ 245964 w 1495425"/>
              <a:gd name="connsiteY197"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495425" h="200025">
                <a:moveTo>
                  <a:pt x="1232440" y="178500"/>
                </a:moveTo>
                <a:cubicBezTo>
                  <a:pt x="1235392" y="178500"/>
                  <a:pt x="1237773" y="179452"/>
                  <a:pt x="1239870" y="181354"/>
                </a:cubicBezTo>
                <a:cubicBezTo>
                  <a:pt x="1241870" y="183257"/>
                  <a:pt x="1242822" y="185715"/>
                  <a:pt x="1242822" y="188727"/>
                </a:cubicBezTo>
                <a:cubicBezTo>
                  <a:pt x="1242822" y="191661"/>
                  <a:pt x="1241870" y="194119"/>
                  <a:pt x="1239870" y="196101"/>
                </a:cubicBezTo>
                <a:cubicBezTo>
                  <a:pt x="1237773" y="198083"/>
                  <a:pt x="1235392" y="199073"/>
                  <a:pt x="1232440" y="199073"/>
                </a:cubicBezTo>
                <a:cubicBezTo>
                  <a:pt x="1229582" y="199073"/>
                  <a:pt x="1227201" y="198083"/>
                  <a:pt x="1225296" y="196101"/>
                </a:cubicBezTo>
                <a:cubicBezTo>
                  <a:pt x="1223391" y="194119"/>
                  <a:pt x="1222438" y="191661"/>
                  <a:pt x="1222438" y="188727"/>
                </a:cubicBezTo>
                <a:cubicBezTo>
                  <a:pt x="1222438" y="185715"/>
                  <a:pt x="1223391" y="183257"/>
                  <a:pt x="1225296" y="181354"/>
                </a:cubicBezTo>
                <a:cubicBezTo>
                  <a:pt x="1227201" y="179452"/>
                  <a:pt x="1229582" y="178500"/>
                  <a:pt x="1232440" y="178500"/>
                </a:cubicBezTo>
                <a:close/>
                <a:moveTo>
                  <a:pt x="561804" y="72895"/>
                </a:moveTo>
                <a:cubicBezTo>
                  <a:pt x="549659" y="72895"/>
                  <a:pt x="539620" y="77019"/>
                  <a:pt x="531676" y="85268"/>
                </a:cubicBezTo>
                <a:cubicBezTo>
                  <a:pt x="523742" y="93507"/>
                  <a:pt x="518836" y="105366"/>
                  <a:pt x="516970" y="120825"/>
                </a:cubicBezTo>
                <a:lnTo>
                  <a:pt x="599980" y="120825"/>
                </a:lnTo>
                <a:cubicBezTo>
                  <a:pt x="599437" y="105604"/>
                  <a:pt x="595856" y="93812"/>
                  <a:pt x="589236" y="85449"/>
                </a:cubicBezTo>
                <a:cubicBezTo>
                  <a:pt x="582626" y="77076"/>
                  <a:pt x="573471" y="72895"/>
                  <a:pt x="561804" y="72895"/>
                </a:cubicBezTo>
                <a:close/>
                <a:moveTo>
                  <a:pt x="346062" y="65284"/>
                </a:moveTo>
                <a:lnTo>
                  <a:pt x="357616" y="65284"/>
                </a:lnTo>
                <a:lnTo>
                  <a:pt x="357616" y="196814"/>
                </a:lnTo>
                <a:lnTo>
                  <a:pt x="346062" y="196814"/>
                </a:lnTo>
                <a:close/>
                <a:moveTo>
                  <a:pt x="1452372" y="62074"/>
                </a:moveTo>
                <a:cubicBezTo>
                  <a:pt x="1466278" y="62074"/>
                  <a:pt x="1476947" y="66818"/>
                  <a:pt x="1484376" y="76286"/>
                </a:cubicBezTo>
                <a:cubicBezTo>
                  <a:pt x="1491710" y="85763"/>
                  <a:pt x="1495425" y="99260"/>
                  <a:pt x="1495425" y="116777"/>
                </a:cubicBezTo>
                <a:lnTo>
                  <a:pt x="1495425" y="196814"/>
                </a:lnTo>
                <a:lnTo>
                  <a:pt x="1483900" y="196814"/>
                </a:lnTo>
                <a:lnTo>
                  <a:pt x="1483900" y="120225"/>
                </a:lnTo>
                <a:cubicBezTo>
                  <a:pt x="1483900" y="88678"/>
                  <a:pt x="1472660" y="72895"/>
                  <a:pt x="1450372" y="72895"/>
                </a:cubicBezTo>
                <a:cubicBezTo>
                  <a:pt x="1437894" y="72895"/>
                  <a:pt x="1427702" y="77533"/>
                  <a:pt x="1419606" y="86811"/>
                </a:cubicBezTo>
                <a:cubicBezTo>
                  <a:pt x="1411605" y="96088"/>
                  <a:pt x="1407605" y="107585"/>
                  <a:pt x="1407605" y="121301"/>
                </a:cubicBezTo>
                <a:lnTo>
                  <a:pt x="1407605" y="196814"/>
                </a:lnTo>
                <a:lnTo>
                  <a:pt x="1396079" y="196814"/>
                </a:lnTo>
                <a:lnTo>
                  <a:pt x="1396079" y="65284"/>
                </a:lnTo>
                <a:lnTo>
                  <a:pt x="1407605" y="65284"/>
                </a:lnTo>
                <a:lnTo>
                  <a:pt x="1407605" y="89192"/>
                </a:lnTo>
                <a:lnTo>
                  <a:pt x="1408176" y="89192"/>
                </a:lnTo>
                <a:cubicBezTo>
                  <a:pt x="1417605" y="71114"/>
                  <a:pt x="1432370" y="62074"/>
                  <a:pt x="1452372" y="62074"/>
                </a:cubicBezTo>
                <a:close/>
                <a:moveTo>
                  <a:pt x="1337215" y="62074"/>
                </a:moveTo>
                <a:cubicBezTo>
                  <a:pt x="1347026" y="62074"/>
                  <a:pt x="1356551" y="64141"/>
                  <a:pt x="1365790" y="68256"/>
                </a:cubicBezTo>
                <a:lnTo>
                  <a:pt x="1365790" y="81582"/>
                </a:lnTo>
                <a:cubicBezTo>
                  <a:pt x="1356551" y="75790"/>
                  <a:pt x="1346454" y="72895"/>
                  <a:pt x="1335405" y="72895"/>
                </a:cubicBezTo>
                <a:cubicBezTo>
                  <a:pt x="1320356" y="72895"/>
                  <a:pt x="1308068" y="78448"/>
                  <a:pt x="1298638" y="89545"/>
                </a:cubicBezTo>
                <a:cubicBezTo>
                  <a:pt x="1289209" y="100651"/>
                  <a:pt x="1284541" y="114995"/>
                  <a:pt x="1284541" y="132598"/>
                </a:cubicBezTo>
                <a:cubicBezTo>
                  <a:pt x="1284541" y="149642"/>
                  <a:pt x="1288828" y="163338"/>
                  <a:pt x="1297400" y="173684"/>
                </a:cubicBezTo>
                <a:cubicBezTo>
                  <a:pt x="1305973" y="184031"/>
                  <a:pt x="1317403" y="189203"/>
                  <a:pt x="1331596" y="189203"/>
                </a:cubicBezTo>
                <a:cubicBezTo>
                  <a:pt x="1344454" y="189203"/>
                  <a:pt x="1355693" y="185715"/>
                  <a:pt x="1365313" y="178738"/>
                </a:cubicBezTo>
                <a:lnTo>
                  <a:pt x="1365313" y="190987"/>
                </a:lnTo>
                <a:cubicBezTo>
                  <a:pt x="1355693" y="197012"/>
                  <a:pt x="1344263" y="200025"/>
                  <a:pt x="1331023" y="200025"/>
                </a:cubicBezTo>
                <a:cubicBezTo>
                  <a:pt x="1313498" y="200025"/>
                  <a:pt x="1299306" y="193880"/>
                  <a:pt x="1288542" y="181592"/>
                </a:cubicBezTo>
                <a:cubicBezTo>
                  <a:pt x="1277779" y="169304"/>
                  <a:pt x="1272349" y="153210"/>
                  <a:pt x="1272349" y="133312"/>
                </a:cubicBezTo>
                <a:cubicBezTo>
                  <a:pt x="1272349" y="112462"/>
                  <a:pt x="1278445" y="95374"/>
                  <a:pt x="1290542" y="82058"/>
                </a:cubicBezTo>
                <a:cubicBezTo>
                  <a:pt x="1302639" y="68732"/>
                  <a:pt x="1318165" y="62074"/>
                  <a:pt x="1337215" y="62074"/>
                </a:cubicBezTo>
                <a:close/>
                <a:moveTo>
                  <a:pt x="562270" y="62074"/>
                </a:moveTo>
                <a:cubicBezTo>
                  <a:pt x="578301" y="62074"/>
                  <a:pt x="590617" y="67828"/>
                  <a:pt x="599218" y="79324"/>
                </a:cubicBezTo>
                <a:cubicBezTo>
                  <a:pt x="607819" y="90811"/>
                  <a:pt x="612124" y="106470"/>
                  <a:pt x="612124" y="126292"/>
                </a:cubicBezTo>
                <a:lnTo>
                  <a:pt x="612124" y="131531"/>
                </a:lnTo>
                <a:lnTo>
                  <a:pt x="516503" y="131531"/>
                </a:lnTo>
                <a:cubicBezTo>
                  <a:pt x="516503" y="149603"/>
                  <a:pt x="520589" y="163734"/>
                  <a:pt x="528761" y="173922"/>
                </a:cubicBezTo>
                <a:cubicBezTo>
                  <a:pt x="536934" y="184110"/>
                  <a:pt x="548183" y="189203"/>
                  <a:pt x="562499" y="189203"/>
                </a:cubicBezTo>
                <a:cubicBezTo>
                  <a:pt x="576977" y="189203"/>
                  <a:pt x="591102" y="183773"/>
                  <a:pt x="604885" y="172911"/>
                </a:cubicBezTo>
                <a:lnTo>
                  <a:pt x="604885" y="185517"/>
                </a:lnTo>
                <a:cubicBezTo>
                  <a:pt x="591493" y="195189"/>
                  <a:pt x="576586" y="200025"/>
                  <a:pt x="560165" y="200025"/>
                </a:cubicBezTo>
                <a:cubicBezTo>
                  <a:pt x="543506" y="200025"/>
                  <a:pt x="530047" y="193940"/>
                  <a:pt x="519769" y="181770"/>
                </a:cubicBezTo>
                <a:cubicBezTo>
                  <a:pt x="509492" y="169601"/>
                  <a:pt x="504358" y="152456"/>
                  <a:pt x="504358" y="130340"/>
                </a:cubicBezTo>
                <a:cubicBezTo>
                  <a:pt x="504358" y="111147"/>
                  <a:pt x="509731" y="94974"/>
                  <a:pt x="520475" y="81820"/>
                </a:cubicBezTo>
                <a:cubicBezTo>
                  <a:pt x="531209" y="68656"/>
                  <a:pt x="545144" y="62074"/>
                  <a:pt x="562270" y="62074"/>
                </a:cubicBezTo>
                <a:close/>
                <a:moveTo>
                  <a:pt x="454800" y="62074"/>
                </a:moveTo>
                <a:cubicBezTo>
                  <a:pt x="464687" y="62074"/>
                  <a:pt x="474221" y="64141"/>
                  <a:pt x="483403" y="68256"/>
                </a:cubicBezTo>
                <a:lnTo>
                  <a:pt x="483403" y="81582"/>
                </a:lnTo>
                <a:cubicBezTo>
                  <a:pt x="474221" y="75790"/>
                  <a:pt x="464096" y="72895"/>
                  <a:pt x="453047" y="72895"/>
                </a:cubicBezTo>
                <a:cubicBezTo>
                  <a:pt x="437950" y="72895"/>
                  <a:pt x="425691" y="78448"/>
                  <a:pt x="416271" y="89545"/>
                </a:cubicBezTo>
                <a:cubicBezTo>
                  <a:pt x="406851" y="100651"/>
                  <a:pt x="402145" y="114995"/>
                  <a:pt x="402145" y="132598"/>
                </a:cubicBezTo>
                <a:cubicBezTo>
                  <a:pt x="402145" y="149642"/>
                  <a:pt x="406441" y="163338"/>
                  <a:pt x="415042" y="173684"/>
                </a:cubicBezTo>
                <a:cubicBezTo>
                  <a:pt x="423643" y="184031"/>
                  <a:pt x="435026" y="189203"/>
                  <a:pt x="449199" y="189203"/>
                </a:cubicBezTo>
                <a:cubicBezTo>
                  <a:pt x="462115" y="189203"/>
                  <a:pt x="473364" y="185715"/>
                  <a:pt x="482937" y="178738"/>
                </a:cubicBezTo>
                <a:lnTo>
                  <a:pt x="482937" y="190987"/>
                </a:lnTo>
                <a:cubicBezTo>
                  <a:pt x="473364" y="197012"/>
                  <a:pt x="461924" y="200025"/>
                  <a:pt x="448609" y="200025"/>
                </a:cubicBezTo>
                <a:cubicBezTo>
                  <a:pt x="431102" y="200025"/>
                  <a:pt x="416947" y="193880"/>
                  <a:pt x="406175" y="181592"/>
                </a:cubicBezTo>
                <a:cubicBezTo>
                  <a:pt x="395392" y="169304"/>
                  <a:pt x="390001" y="153210"/>
                  <a:pt x="390001" y="133312"/>
                </a:cubicBezTo>
                <a:cubicBezTo>
                  <a:pt x="390001" y="112462"/>
                  <a:pt x="396050" y="95374"/>
                  <a:pt x="408156" y="82058"/>
                </a:cubicBezTo>
                <a:cubicBezTo>
                  <a:pt x="420262" y="68732"/>
                  <a:pt x="435807" y="62074"/>
                  <a:pt x="454800" y="62074"/>
                </a:cubicBezTo>
                <a:close/>
                <a:moveTo>
                  <a:pt x="671313" y="30089"/>
                </a:moveTo>
                <a:lnTo>
                  <a:pt x="671313" y="102289"/>
                </a:lnTo>
                <a:lnTo>
                  <a:pt x="693163" y="102289"/>
                </a:lnTo>
                <a:cubicBezTo>
                  <a:pt x="707564" y="102289"/>
                  <a:pt x="718509" y="99079"/>
                  <a:pt x="725986" y="92650"/>
                </a:cubicBezTo>
                <a:cubicBezTo>
                  <a:pt x="733463" y="86230"/>
                  <a:pt x="737206" y="77019"/>
                  <a:pt x="737206" y="65018"/>
                </a:cubicBezTo>
                <a:cubicBezTo>
                  <a:pt x="737206" y="41729"/>
                  <a:pt x="723272" y="30089"/>
                  <a:pt x="695401" y="30089"/>
                </a:cubicBezTo>
                <a:close/>
                <a:moveTo>
                  <a:pt x="85115" y="21165"/>
                </a:moveTo>
                <a:cubicBezTo>
                  <a:pt x="64094" y="21165"/>
                  <a:pt x="46797" y="28918"/>
                  <a:pt x="33214" y="44415"/>
                </a:cubicBezTo>
                <a:cubicBezTo>
                  <a:pt x="19631" y="59912"/>
                  <a:pt x="12840" y="80191"/>
                  <a:pt x="12840" y="105242"/>
                </a:cubicBezTo>
                <a:cubicBezTo>
                  <a:pt x="12840" y="130616"/>
                  <a:pt x="19269" y="150811"/>
                  <a:pt x="32109" y="165835"/>
                </a:cubicBezTo>
                <a:cubicBezTo>
                  <a:pt x="44948" y="180859"/>
                  <a:pt x="62112" y="188371"/>
                  <a:pt x="83591" y="188371"/>
                </a:cubicBezTo>
                <a:cubicBezTo>
                  <a:pt x="105937" y="188371"/>
                  <a:pt x="123625" y="180938"/>
                  <a:pt x="136655" y="166073"/>
                </a:cubicBezTo>
                <a:cubicBezTo>
                  <a:pt x="149695" y="151207"/>
                  <a:pt x="156220" y="130492"/>
                  <a:pt x="156220" y="103937"/>
                </a:cubicBezTo>
                <a:cubicBezTo>
                  <a:pt x="156220" y="77934"/>
                  <a:pt x="149857" y="57636"/>
                  <a:pt x="137122" y="43053"/>
                </a:cubicBezTo>
                <a:cubicBezTo>
                  <a:pt x="124396" y="28461"/>
                  <a:pt x="107061" y="21165"/>
                  <a:pt x="85115" y="21165"/>
                </a:cubicBezTo>
                <a:close/>
                <a:moveTo>
                  <a:pt x="351777" y="12602"/>
                </a:moveTo>
                <a:cubicBezTo>
                  <a:pt x="354349" y="12602"/>
                  <a:pt x="356625" y="13459"/>
                  <a:pt x="358616" y="15164"/>
                </a:cubicBezTo>
                <a:cubicBezTo>
                  <a:pt x="360597" y="16869"/>
                  <a:pt x="361588" y="19183"/>
                  <a:pt x="361588" y="22117"/>
                </a:cubicBezTo>
                <a:cubicBezTo>
                  <a:pt x="361588" y="24898"/>
                  <a:pt x="360616" y="27251"/>
                  <a:pt x="358673" y="29194"/>
                </a:cubicBezTo>
                <a:cubicBezTo>
                  <a:pt x="356721" y="31137"/>
                  <a:pt x="354425" y="32109"/>
                  <a:pt x="351777" y="32109"/>
                </a:cubicBezTo>
                <a:cubicBezTo>
                  <a:pt x="349215" y="32109"/>
                  <a:pt x="346977" y="31175"/>
                  <a:pt x="345072" y="29318"/>
                </a:cubicBezTo>
                <a:cubicBezTo>
                  <a:pt x="343167" y="27451"/>
                  <a:pt x="342205" y="25051"/>
                  <a:pt x="342205" y="22117"/>
                </a:cubicBezTo>
                <a:cubicBezTo>
                  <a:pt x="342205" y="19345"/>
                  <a:pt x="343186" y="17069"/>
                  <a:pt x="345129" y="15278"/>
                </a:cubicBezTo>
                <a:cubicBezTo>
                  <a:pt x="347072" y="13497"/>
                  <a:pt x="349291" y="12602"/>
                  <a:pt x="351777" y="12602"/>
                </a:cubicBezTo>
                <a:close/>
                <a:moveTo>
                  <a:pt x="1142048" y="9525"/>
                </a:moveTo>
                <a:cubicBezTo>
                  <a:pt x="1160526" y="9525"/>
                  <a:pt x="1174052" y="11744"/>
                  <a:pt x="1182720" y="16192"/>
                </a:cubicBezTo>
                <a:lnTo>
                  <a:pt x="1182720" y="42129"/>
                </a:lnTo>
                <a:cubicBezTo>
                  <a:pt x="1171480" y="34433"/>
                  <a:pt x="1157288" y="30585"/>
                  <a:pt x="1140237" y="30585"/>
                </a:cubicBezTo>
                <a:cubicBezTo>
                  <a:pt x="1128808" y="30585"/>
                  <a:pt x="1119569" y="32947"/>
                  <a:pt x="1112425" y="37662"/>
                </a:cubicBezTo>
                <a:cubicBezTo>
                  <a:pt x="1105281" y="42386"/>
                  <a:pt x="1101662" y="48949"/>
                  <a:pt x="1101662" y="57360"/>
                </a:cubicBezTo>
                <a:cubicBezTo>
                  <a:pt x="1101662" y="64818"/>
                  <a:pt x="1104138" y="70885"/>
                  <a:pt x="1109090" y="75562"/>
                </a:cubicBezTo>
                <a:cubicBezTo>
                  <a:pt x="1114044" y="80248"/>
                  <a:pt x="1124807" y="86630"/>
                  <a:pt x="1141380" y="94717"/>
                </a:cubicBezTo>
                <a:cubicBezTo>
                  <a:pt x="1159669" y="103365"/>
                  <a:pt x="1172432" y="112014"/>
                  <a:pt x="1179671" y="120663"/>
                </a:cubicBezTo>
                <a:cubicBezTo>
                  <a:pt x="1187005" y="129302"/>
                  <a:pt x="1190625" y="139027"/>
                  <a:pt x="1190625" y="149812"/>
                </a:cubicBezTo>
                <a:cubicBezTo>
                  <a:pt x="1190625" y="165994"/>
                  <a:pt x="1184720" y="178409"/>
                  <a:pt x="1172813" y="187056"/>
                </a:cubicBezTo>
                <a:cubicBezTo>
                  <a:pt x="1161002" y="195702"/>
                  <a:pt x="1144524" y="200025"/>
                  <a:pt x="1123473" y="200025"/>
                </a:cubicBezTo>
                <a:cubicBezTo>
                  <a:pt x="1116140" y="200025"/>
                  <a:pt x="1107567" y="199013"/>
                  <a:pt x="1097756" y="196990"/>
                </a:cubicBezTo>
                <a:cubicBezTo>
                  <a:pt x="1087945" y="194968"/>
                  <a:pt x="1080801" y="192450"/>
                  <a:pt x="1076325" y="189435"/>
                </a:cubicBezTo>
                <a:lnTo>
                  <a:pt x="1076325" y="162306"/>
                </a:lnTo>
                <a:cubicBezTo>
                  <a:pt x="1082040" y="167224"/>
                  <a:pt x="1089660" y="171269"/>
                  <a:pt x="1099185" y="174443"/>
                </a:cubicBezTo>
                <a:cubicBezTo>
                  <a:pt x="1108710" y="177616"/>
                  <a:pt x="1117663" y="179202"/>
                  <a:pt x="1126236" y="179202"/>
                </a:cubicBezTo>
                <a:cubicBezTo>
                  <a:pt x="1152334" y="179202"/>
                  <a:pt x="1165384" y="170000"/>
                  <a:pt x="1165384" y="151597"/>
                </a:cubicBezTo>
                <a:cubicBezTo>
                  <a:pt x="1165384" y="146440"/>
                  <a:pt x="1164050" y="141799"/>
                  <a:pt x="1161193" y="137674"/>
                </a:cubicBezTo>
                <a:cubicBezTo>
                  <a:pt x="1158430" y="133550"/>
                  <a:pt x="1154525" y="129902"/>
                  <a:pt x="1149667" y="126730"/>
                </a:cubicBezTo>
                <a:cubicBezTo>
                  <a:pt x="1144809" y="123558"/>
                  <a:pt x="1135666" y="118672"/>
                  <a:pt x="1122235" y="112090"/>
                </a:cubicBezTo>
                <a:cubicBezTo>
                  <a:pt x="1103566" y="102889"/>
                  <a:pt x="1091279" y="94345"/>
                  <a:pt x="1085373" y="86449"/>
                </a:cubicBezTo>
                <a:cubicBezTo>
                  <a:pt x="1079372" y="78562"/>
                  <a:pt x="1076420" y="69533"/>
                  <a:pt x="1076420" y="59379"/>
                </a:cubicBezTo>
                <a:cubicBezTo>
                  <a:pt x="1076420" y="44072"/>
                  <a:pt x="1082612" y="31937"/>
                  <a:pt x="1095089" y="22974"/>
                </a:cubicBezTo>
                <a:cubicBezTo>
                  <a:pt x="1107472" y="14011"/>
                  <a:pt x="1123093" y="9525"/>
                  <a:pt x="1142048" y="9525"/>
                </a:cubicBezTo>
                <a:close/>
                <a:moveTo>
                  <a:pt x="904875" y="9525"/>
                </a:moveTo>
                <a:lnTo>
                  <a:pt x="929354" y="9525"/>
                </a:lnTo>
                <a:lnTo>
                  <a:pt x="929354" y="122253"/>
                </a:lnTo>
                <a:cubicBezTo>
                  <a:pt x="929354" y="159748"/>
                  <a:pt x="945261" y="178496"/>
                  <a:pt x="977075" y="178496"/>
                </a:cubicBezTo>
                <a:cubicBezTo>
                  <a:pt x="1007841" y="178496"/>
                  <a:pt x="1023271" y="160352"/>
                  <a:pt x="1023271" y="124063"/>
                </a:cubicBezTo>
                <a:lnTo>
                  <a:pt x="1023271" y="9525"/>
                </a:lnTo>
                <a:lnTo>
                  <a:pt x="1047750" y="9525"/>
                </a:lnTo>
                <a:lnTo>
                  <a:pt x="1047750" y="120558"/>
                </a:lnTo>
                <a:cubicBezTo>
                  <a:pt x="1047750" y="173536"/>
                  <a:pt x="1023461" y="200025"/>
                  <a:pt x="974789" y="200025"/>
                </a:cubicBezTo>
                <a:cubicBezTo>
                  <a:pt x="928211" y="200025"/>
                  <a:pt x="904875" y="174464"/>
                  <a:pt x="904875" y="123339"/>
                </a:cubicBezTo>
                <a:close/>
                <a:moveTo>
                  <a:pt x="790575" y="9525"/>
                </a:moveTo>
                <a:lnTo>
                  <a:pt x="813911" y="9525"/>
                </a:lnTo>
                <a:lnTo>
                  <a:pt x="813911" y="169820"/>
                </a:lnTo>
                <a:lnTo>
                  <a:pt x="885825" y="169820"/>
                </a:lnTo>
                <a:lnTo>
                  <a:pt x="885825" y="190500"/>
                </a:lnTo>
                <a:lnTo>
                  <a:pt x="790575" y="190500"/>
                </a:lnTo>
                <a:close/>
                <a:moveTo>
                  <a:pt x="647700" y="9525"/>
                </a:moveTo>
                <a:lnTo>
                  <a:pt x="699659" y="9525"/>
                </a:lnTo>
                <a:cubicBezTo>
                  <a:pt x="719414" y="9525"/>
                  <a:pt x="734739" y="14240"/>
                  <a:pt x="745646" y="23660"/>
                </a:cubicBezTo>
                <a:cubicBezTo>
                  <a:pt x="756551" y="33090"/>
                  <a:pt x="762000" y="46558"/>
                  <a:pt x="762000" y="64084"/>
                </a:cubicBezTo>
                <a:cubicBezTo>
                  <a:pt x="762000" y="81848"/>
                  <a:pt x="755628" y="96231"/>
                  <a:pt x="742874" y="107252"/>
                </a:cubicBezTo>
                <a:cubicBezTo>
                  <a:pt x="730120" y="118281"/>
                  <a:pt x="714175" y="123473"/>
                  <a:pt x="695049" y="122853"/>
                </a:cubicBezTo>
                <a:lnTo>
                  <a:pt x="671313" y="122853"/>
                </a:lnTo>
                <a:lnTo>
                  <a:pt x="671313" y="190500"/>
                </a:lnTo>
                <a:lnTo>
                  <a:pt x="647700" y="190500"/>
                </a:lnTo>
                <a:close/>
                <a:moveTo>
                  <a:pt x="87211" y="9515"/>
                </a:moveTo>
                <a:cubicBezTo>
                  <a:pt x="111576" y="9515"/>
                  <a:pt x="131312" y="18012"/>
                  <a:pt x="146409" y="35023"/>
                </a:cubicBezTo>
                <a:cubicBezTo>
                  <a:pt x="161506" y="52026"/>
                  <a:pt x="169059" y="74324"/>
                  <a:pt x="169059" y="101917"/>
                </a:cubicBezTo>
                <a:cubicBezTo>
                  <a:pt x="169059" y="132359"/>
                  <a:pt x="161334" y="156321"/>
                  <a:pt x="145885" y="173803"/>
                </a:cubicBezTo>
                <a:cubicBezTo>
                  <a:pt x="130435" y="191284"/>
                  <a:pt x="109747" y="200025"/>
                  <a:pt x="83830" y="200025"/>
                </a:cubicBezTo>
                <a:cubicBezTo>
                  <a:pt x="58302" y="200025"/>
                  <a:pt x="37948" y="191383"/>
                  <a:pt x="22765" y="174100"/>
                </a:cubicBezTo>
                <a:cubicBezTo>
                  <a:pt x="7591" y="156817"/>
                  <a:pt x="0" y="134341"/>
                  <a:pt x="0" y="106670"/>
                </a:cubicBezTo>
                <a:cubicBezTo>
                  <a:pt x="0" y="77257"/>
                  <a:pt x="7782" y="53711"/>
                  <a:pt x="23356" y="36033"/>
                </a:cubicBezTo>
                <a:cubicBezTo>
                  <a:pt x="38919" y="18355"/>
                  <a:pt x="60207" y="9515"/>
                  <a:pt x="87211" y="9515"/>
                </a:cubicBezTo>
                <a:close/>
                <a:moveTo>
                  <a:pt x="317440" y="0"/>
                </a:moveTo>
                <a:cubicBezTo>
                  <a:pt x="322964" y="0"/>
                  <a:pt x="327517" y="829"/>
                  <a:pt x="331098" y="2496"/>
                </a:cubicBezTo>
                <a:lnTo>
                  <a:pt x="331098" y="14507"/>
                </a:lnTo>
                <a:cubicBezTo>
                  <a:pt x="327984" y="12049"/>
                  <a:pt x="323279" y="10820"/>
                  <a:pt x="316973" y="10820"/>
                </a:cubicBezTo>
                <a:cubicBezTo>
                  <a:pt x="301095" y="10820"/>
                  <a:pt x="293151" y="21679"/>
                  <a:pt x="293151" y="43405"/>
                </a:cubicBezTo>
                <a:lnTo>
                  <a:pt x="293151" y="65284"/>
                </a:lnTo>
                <a:lnTo>
                  <a:pt x="327365" y="65284"/>
                </a:lnTo>
                <a:lnTo>
                  <a:pt x="327365" y="76105"/>
                </a:lnTo>
                <a:lnTo>
                  <a:pt x="293151" y="76105"/>
                </a:lnTo>
                <a:lnTo>
                  <a:pt x="293151" y="196814"/>
                </a:lnTo>
                <a:lnTo>
                  <a:pt x="281597" y="196814"/>
                </a:lnTo>
                <a:lnTo>
                  <a:pt x="281597" y="76105"/>
                </a:lnTo>
                <a:lnTo>
                  <a:pt x="258356" y="76105"/>
                </a:lnTo>
                <a:lnTo>
                  <a:pt x="258356" y="65284"/>
                </a:lnTo>
                <a:lnTo>
                  <a:pt x="281597" y="65284"/>
                </a:lnTo>
                <a:lnTo>
                  <a:pt x="281597" y="42453"/>
                </a:lnTo>
                <a:cubicBezTo>
                  <a:pt x="281597" y="28585"/>
                  <a:pt x="285016" y="18040"/>
                  <a:pt x="291865" y="10820"/>
                </a:cubicBezTo>
                <a:cubicBezTo>
                  <a:pt x="298714" y="3610"/>
                  <a:pt x="307238" y="0"/>
                  <a:pt x="317440" y="0"/>
                </a:cubicBezTo>
                <a:close/>
                <a:moveTo>
                  <a:pt x="245964" y="0"/>
                </a:moveTo>
                <a:cubicBezTo>
                  <a:pt x="251489" y="0"/>
                  <a:pt x="256041" y="829"/>
                  <a:pt x="259623" y="2496"/>
                </a:cubicBezTo>
                <a:lnTo>
                  <a:pt x="259623" y="14507"/>
                </a:lnTo>
                <a:cubicBezTo>
                  <a:pt x="256508" y="12049"/>
                  <a:pt x="251803" y="10820"/>
                  <a:pt x="245497" y="10820"/>
                </a:cubicBezTo>
                <a:cubicBezTo>
                  <a:pt x="229619" y="10820"/>
                  <a:pt x="221675" y="21679"/>
                  <a:pt x="221675" y="43405"/>
                </a:cubicBezTo>
                <a:lnTo>
                  <a:pt x="221675" y="65284"/>
                </a:lnTo>
                <a:lnTo>
                  <a:pt x="255889" y="65284"/>
                </a:lnTo>
                <a:lnTo>
                  <a:pt x="255889" y="76105"/>
                </a:lnTo>
                <a:lnTo>
                  <a:pt x="221675" y="76105"/>
                </a:lnTo>
                <a:lnTo>
                  <a:pt x="221675" y="196814"/>
                </a:lnTo>
                <a:lnTo>
                  <a:pt x="210121" y="196814"/>
                </a:lnTo>
                <a:lnTo>
                  <a:pt x="210121" y="76105"/>
                </a:lnTo>
                <a:lnTo>
                  <a:pt x="186890" y="76105"/>
                </a:lnTo>
                <a:lnTo>
                  <a:pt x="186890" y="65284"/>
                </a:lnTo>
                <a:lnTo>
                  <a:pt x="210121" y="65284"/>
                </a:lnTo>
                <a:lnTo>
                  <a:pt x="210121" y="42453"/>
                </a:lnTo>
                <a:cubicBezTo>
                  <a:pt x="210121" y="28585"/>
                  <a:pt x="213541" y="18040"/>
                  <a:pt x="220389" y="10820"/>
                </a:cubicBezTo>
                <a:cubicBezTo>
                  <a:pt x="227247" y="3610"/>
                  <a:pt x="235763" y="0"/>
                  <a:pt x="245964" y="0"/>
                </a:cubicBezTo>
                <a:close/>
              </a:path>
            </a:pathLst>
          </a:custGeom>
          <a:solidFill>
            <a:schemeClr val="tx1">
              <a:lumMod val="65000"/>
              <a:lumOff val="35000"/>
            </a:schemeClr>
          </a:solidFill>
          <a:ln w="9525" cap="flat">
            <a:noFill/>
            <a:prstDash val="solid"/>
            <a:miter/>
          </a:ln>
        </p:spPr>
        <p:txBody>
          <a:bodyPr rtlCol="0" anchor="ctr">
            <a:noAutofit/>
          </a:bodyPr>
          <a:lstStyle/>
          <a:p>
            <a:endParaRPr lang="zh-CN" altLang="en-US">
              <a:solidFill>
                <a:schemeClr val="tx1">
                  <a:lumMod val="65000"/>
                  <a:lumOff val="35000"/>
                </a:schemeClr>
              </a:solidFill>
            </a:endParaRPr>
          </a:p>
        </p:txBody>
      </p:sp>
      <p:sp>
        <p:nvSpPr>
          <p:cNvPr id="17" name="椭圆 16"/>
          <p:cNvSpPr/>
          <p:nvPr userDrawn="1"/>
        </p:nvSpPr>
        <p:spPr>
          <a:xfrm>
            <a:off x="2712305" y="296863"/>
            <a:ext cx="3383695" cy="3383695"/>
          </a:xfrm>
          <a:prstGeom prst="ellipse">
            <a:avLst/>
          </a:prstGeom>
          <a:gradFill flip="none" rotWithShape="1">
            <a:gsLst>
              <a:gs pos="100000">
                <a:schemeClr val="accent3">
                  <a:lumMod val="60000"/>
                  <a:lumOff val="40000"/>
                </a:schemeClr>
              </a:gs>
              <a:gs pos="0">
                <a:schemeClr val="accent3">
                  <a:lumMod val="60000"/>
                  <a:lumOff val="40000"/>
                  <a:alpha val="0"/>
                </a:schemeClr>
              </a:gs>
            </a:gsLst>
            <a:lin ang="2700000" scaled="1"/>
            <a:tileRect/>
          </a:gradFill>
          <a:ln>
            <a:noFill/>
          </a:ln>
          <a:effectLst>
            <a:outerShdw blurRad="254000" dist="127000" dir="2700000" algn="tl" rotWithShape="0">
              <a:schemeClr val="accent3">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p:cNvSpPr/>
          <p:nvPr userDrawn="1"/>
        </p:nvSpPr>
        <p:spPr>
          <a:xfrm>
            <a:off x="7140053" y="1856473"/>
            <a:ext cx="5051947" cy="5013250"/>
          </a:xfrm>
          <a:custGeom>
            <a:avLst/>
            <a:gdLst>
              <a:gd name="connsiteX0" fmla="*/ 3371794 w 5051947"/>
              <a:gd name="connsiteY0" fmla="*/ 0 h 5013250"/>
              <a:gd name="connsiteX1" fmla="*/ 4978991 w 5051947"/>
              <a:gd name="connsiteY1" fmla="*/ 406958 h 5013250"/>
              <a:gd name="connsiteX2" fmla="*/ 5051947 w 5051947"/>
              <a:gd name="connsiteY2" fmla="*/ 451280 h 5013250"/>
              <a:gd name="connsiteX3" fmla="*/ 5051947 w 5051947"/>
              <a:gd name="connsiteY3" fmla="*/ 5013250 h 5013250"/>
              <a:gd name="connsiteX4" fmla="*/ 427771 w 5051947"/>
              <a:gd name="connsiteY4" fmla="*/ 5013250 h 5013250"/>
              <a:gd name="connsiteX5" fmla="*/ 406958 w 5051947"/>
              <a:gd name="connsiteY5" fmla="*/ 4978991 h 5013250"/>
              <a:gd name="connsiteX6" fmla="*/ 0 w 5051947"/>
              <a:gd name="connsiteY6" fmla="*/ 3371794 h 5013250"/>
              <a:gd name="connsiteX7" fmla="*/ 3371794 w 5051947"/>
              <a:gd name="connsiteY7" fmla="*/ 0 h 5013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51947" h="5013250">
                <a:moveTo>
                  <a:pt x="3371794" y="0"/>
                </a:moveTo>
                <a:cubicBezTo>
                  <a:pt x="3953729" y="0"/>
                  <a:pt x="4501231" y="147422"/>
                  <a:pt x="4978991" y="406958"/>
                </a:cubicBezTo>
                <a:lnTo>
                  <a:pt x="5051947" y="451280"/>
                </a:lnTo>
                <a:lnTo>
                  <a:pt x="5051947" y="5013250"/>
                </a:lnTo>
                <a:lnTo>
                  <a:pt x="427771" y="5013250"/>
                </a:lnTo>
                <a:lnTo>
                  <a:pt x="406958" y="4978991"/>
                </a:lnTo>
                <a:cubicBezTo>
                  <a:pt x="147423" y="4501231"/>
                  <a:pt x="0" y="3953729"/>
                  <a:pt x="0" y="3371794"/>
                </a:cubicBezTo>
                <a:cubicBezTo>
                  <a:pt x="0" y="1509604"/>
                  <a:pt x="1509604" y="0"/>
                  <a:pt x="3371794" y="0"/>
                </a:cubicBezTo>
                <a:close/>
              </a:path>
            </a:pathLst>
          </a:custGeom>
          <a:gradFill flip="none" rotWithShape="1">
            <a:gsLst>
              <a:gs pos="0">
                <a:schemeClr val="accent3">
                  <a:lumMod val="60000"/>
                  <a:lumOff val="40000"/>
                </a:schemeClr>
              </a:gs>
              <a:gs pos="100000">
                <a:schemeClr val="accent3">
                  <a:lumMod val="60000"/>
                  <a:lumOff val="40000"/>
                  <a:alpha val="0"/>
                </a:schemeClr>
              </a:gs>
            </a:gsLst>
            <a:lin ang="2700000" scaled="1"/>
            <a:tileRect/>
          </a:gradFill>
          <a:ln>
            <a:noFill/>
          </a:ln>
          <a:effectLst>
            <a:outerShdw blurRad="254000" dist="127000" dir="13500000" algn="br" rotWithShape="0">
              <a:schemeClr val="accent3">
                <a:lumMod val="50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标题幻灯片">
    <p:spTree>
      <p:nvGrpSpPr>
        <p:cNvPr id="1" name=""/>
        <p:cNvGrpSpPr/>
        <p:nvPr/>
      </p:nvGrpSpPr>
      <p:grpSpPr>
        <a:xfrm>
          <a:off x="0" y="0"/>
          <a:ext cx="0" cy="0"/>
          <a:chOff x="0" y="0"/>
          <a:chExt cx="0" cy="0"/>
        </a:xfrm>
      </p:grpSpPr>
      <p:grpSp>
        <p:nvGrpSpPr>
          <p:cNvPr id="2" name="OfficePLUSCoverBackgroundShape"/>
          <p:cNvGrpSpPr/>
          <p:nvPr/>
        </p:nvGrpSpPr>
        <p:grpSpPr>
          <a:xfrm>
            <a:off x="0" y="-3"/>
            <a:ext cx="12192001" cy="6858001"/>
            <a:chOff x="0" y="-3"/>
            <a:chExt cx="12192001" cy="6858001"/>
          </a:xfrm>
        </p:grpSpPr>
        <p:pic>
          <p:nvPicPr>
            <p:cNvPr id="151" name="Graphic 1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667000" y="-2667003"/>
              <a:ext cx="6858001" cy="12192001"/>
            </a:xfrm>
            <a:prstGeom prst="rect">
              <a:avLst/>
            </a:prstGeom>
          </p:spPr>
        </p:pic>
        <p:pic>
          <p:nvPicPr>
            <p:cNvPr id="152" name="Graphic 151"/>
            <p:cNvPicPr>
              <a:picLocks noChangeAspect="1"/>
            </p:cNvPicPr>
            <p:nvPr/>
          </p:nvPicPr>
          <p:blipFill>
            <a:blip r:embed="rId4">
              <a:alphaModFix amt="88000"/>
              <a:extLst>
                <a:ext uri="{96DAC541-7B7A-43D3-8B79-37D633B846F1}">
                  <asvg:svgBlip xmlns:asvg="http://schemas.microsoft.com/office/drawing/2016/SVG/main" r:embed="rId5"/>
                </a:ext>
              </a:extLst>
            </a:blip>
            <a:stretch>
              <a:fillRect/>
            </a:stretch>
          </p:blipFill>
          <p:spPr>
            <a:xfrm rot="10184756">
              <a:off x="1397835" y="3775213"/>
              <a:ext cx="929013" cy="1176750"/>
            </a:xfrm>
            <a:prstGeom prst="rect">
              <a:avLst/>
            </a:prstGeom>
          </p:spPr>
        </p:pic>
        <p:pic>
          <p:nvPicPr>
            <p:cNvPr id="153" name="Graphic 15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8608255" y="3142945"/>
              <a:ext cx="1466850" cy="1200150"/>
            </a:xfrm>
            <a:prstGeom prst="rect">
              <a:avLst/>
            </a:prstGeom>
          </p:spPr>
        </p:pic>
        <p:pic>
          <p:nvPicPr>
            <p:cNvPr id="154" name="Graphic 153"/>
            <p:cNvPicPr>
              <a:picLocks noChangeAspect="1"/>
            </p:cNvPicPr>
            <p:nvPr/>
          </p:nvPicPr>
          <p:blipFill>
            <a:blip r:embed="rId4">
              <a:alphaModFix amt="77000"/>
              <a:extLst>
                <a:ext uri="{96DAC541-7B7A-43D3-8B79-37D633B846F1}">
                  <asvg:svgBlip xmlns:asvg="http://schemas.microsoft.com/office/drawing/2016/SVG/main" r:embed="rId5"/>
                </a:ext>
              </a:extLst>
            </a:blip>
            <a:stretch>
              <a:fillRect/>
            </a:stretch>
          </p:blipFill>
          <p:spPr>
            <a:xfrm rot="10800000">
              <a:off x="2424169" y="289840"/>
              <a:ext cx="714375" cy="904875"/>
            </a:xfrm>
            <a:prstGeom prst="rect">
              <a:avLst/>
            </a:prstGeom>
          </p:spPr>
        </p:pic>
        <p:pic>
          <p:nvPicPr>
            <p:cNvPr id="155" name="Graphic 15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261787">
              <a:off x="10649539" y="5852842"/>
              <a:ext cx="468043" cy="592854"/>
            </a:xfrm>
            <a:prstGeom prst="rect">
              <a:avLst/>
            </a:prstGeom>
          </p:spPr>
        </p:pic>
        <p:pic>
          <p:nvPicPr>
            <p:cNvPr id="156" name="Graphic 155"/>
            <p:cNvPicPr>
              <a:picLocks noChangeAspect="1"/>
            </p:cNvPicPr>
            <p:nvPr/>
          </p:nvPicPr>
          <p:blipFill>
            <a:blip r:embed="rId6">
              <a:alphaModFix amt="81000"/>
              <a:extLst>
                <a:ext uri="{96DAC541-7B7A-43D3-8B79-37D633B846F1}">
                  <asvg:svgBlip xmlns:asvg="http://schemas.microsoft.com/office/drawing/2016/SVG/main" r:embed="rId7"/>
                </a:ext>
              </a:extLst>
            </a:blip>
            <a:stretch>
              <a:fillRect/>
            </a:stretch>
          </p:blipFill>
          <p:spPr>
            <a:xfrm rot="5400000" flipH="1">
              <a:off x="674635" y="5835379"/>
              <a:ext cx="1124881" cy="920357"/>
            </a:xfrm>
            <a:prstGeom prst="rect">
              <a:avLst/>
            </a:prstGeom>
          </p:spPr>
        </p:pic>
        <p:pic>
          <p:nvPicPr>
            <p:cNvPr id="157" name="Graphic 15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991603" y="1194715"/>
              <a:ext cx="949463" cy="776833"/>
            </a:xfrm>
            <a:prstGeom prst="rect">
              <a:avLst/>
            </a:prstGeom>
          </p:spPr>
        </p:pic>
      </p:gr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2" name="Group 1"/>
          <p:cNvGrpSpPr/>
          <p:nvPr/>
        </p:nvGrpSpPr>
        <p:grpSpPr>
          <a:xfrm>
            <a:off x="0" y="-3"/>
            <a:ext cx="12192001" cy="6858001"/>
            <a:chOff x="0" y="-3"/>
            <a:chExt cx="12192001" cy="6858001"/>
          </a:xfrm>
        </p:grpSpPr>
        <p:pic>
          <p:nvPicPr>
            <p:cNvPr id="151" name="Graphic 150"/>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2667000" y="-2667003"/>
              <a:ext cx="6858001" cy="12192001"/>
            </a:xfrm>
            <a:prstGeom prst="rect">
              <a:avLst/>
            </a:prstGeom>
          </p:spPr>
        </p:pic>
        <p:pic>
          <p:nvPicPr>
            <p:cNvPr id="152" name="Graphic 151"/>
            <p:cNvPicPr>
              <a:picLocks noChangeAspect="1"/>
            </p:cNvPicPr>
            <p:nvPr/>
          </p:nvPicPr>
          <p:blipFill>
            <a:blip r:embed="rId4">
              <a:alphaModFix amt="88000"/>
              <a:extLst>
                <a:ext uri="{96DAC541-7B7A-43D3-8B79-37D633B846F1}">
                  <asvg:svgBlip xmlns:asvg="http://schemas.microsoft.com/office/drawing/2016/SVG/main" r:embed="rId5"/>
                </a:ext>
              </a:extLst>
            </a:blip>
            <a:stretch>
              <a:fillRect/>
            </a:stretch>
          </p:blipFill>
          <p:spPr>
            <a:xfrm rot="10184756">
              <a:off x="1397835" y="3775213"/>
              <a:ext cx="929013" cy="1176750"/>
            </a:xfrm>
            <a:prstGeom prst="rect">
              <a:avLst/>
            </a:prstGeom>
          </p:spPr>
        </p:pic>
        <p:pic>
          <p:nvPicPr>
            <p:cNvPr id="153" name="Graphic 152"/>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8608255" y="3142945"/>
              <a:ext cx="1466850" cy="1200150"/>
            </a:xfrm>
            <a:prstGeom prst="rect">
              <a:avLst/>
            </a:prstGeom>
          </p:spPr>
        </p:pic>
        <p:pic>
          <p:nvPicPr>
            <p:cNvPr id="154" name="Graphic 153"/>
            <p:cNvPicPr>
              <a:picLocks noChangeAspect="1"/>
            </p:cNvPicPr>
            <p:nvPr/>
          </p:nvPicPr>
          <p:blipFill>
            <a:blip r:embed="rId4">
              <a:alphaModFix amt="77000"/>
              <a:extLst>
                <a:ext uri="{96DAC541-7B7A-43D3-8B79-37D633B846F1}">
                  <asvg:svgBlip xmlns:asvg="http://schemas.microsoft.com/office/drawing/2016/SVG/main" r:embed="rId5"/>
                </a:ext>
              </a:extLst>
            </a:blip>
            <a:stretch>
              <a:fillRect/>
            </a:stretch>
          </p:blipFill>
          <p:spPr>
            <a:xfrm rot="10800000">
              <a:off x="2424169" y="289840"/>
              <a:ext cx="714375" cy="904875"/>
            </a:xfrm>
            <a:prstGeom prst="rect">
              <a:avLst/>
            </a:prstGeom>
          </p:spPr>
        </p:pic>
        <p:pic>
          <p:nvPicPr>
            <p:cNvPr id="155" name="Graphic 154"/>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9261787">
              <a:off x="10649539" y="5852842"/>
              <a:ext cx="468043" cy="592854"/>
            </a:xfrm>
            <a:prstGeom prst="rect">
              <a:avLst/>
            </a:prstGeom>
          </p:spPr>
        </p:pic>
        <p:pic>
          <p:nvPicPr>
            <p:cNvPr id="156" name="Graphic 155"/>
            <p:cNvPicPr>
              <a:picLocks noChangeAspect="1"/>
            </p:cNvPicPr>
            <p:nvPr/>
          </p:nvPicPr>
          <p:blipFill>
            <a:blip r:embed="rId6">
              <a:alphaModFix amt="81000"/>
              <a:extLst>
                <a:ext uri="{96DAC541-7B7A-43D3-8B79-37D633B846F1}">
                  <asvg:svgBlip xmlns:asvg="http://schemas.microsoft.com/office/drawing/2016/SVG/main" r:embed="rId7"/>
                </a:ext>
              </a:extLst>
            </a:blip>
            <a:stretch>
              <a:fillRect/>
            </a:stretch>
          </p:blipFill>
          <p:spPr>
            <a:xfrm rot="5400000" flipH="1">
              <a:off x="674635" y="5835379"/>
              <a:ext cx="1124881" cy="920357"/>
            </a:xfrm>
            <a:prstGeom prst="rect">
              <a:avLst/>
            </a:prstGeom>
          </p:spPr>
        </p:pic>
        <p:pic>
          <p:nvPicPr>
            <p:cNvPr id="157" name="Graphic 156"/>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5991603" y="1194715"/>
              <a:ext cx="949463" cy="776833"/>
            </a:xfrm>
            <a:prstGeom prst="rect">
              <a:avLst/>
            </a:prstGeom>
          </p:spPr>
        </p:pic>
      </p:grpSp>
      <p:sp>
        <p:nvSpPr>
          <p:cNvPr id="9801" name="Subtitle 9800"/>
          <p:cNvSpPr>
            <a:spLocks noGrp="1"/>
          </p:cNvSpPr>
          <p:nvPr>
            <p:ph type="subTitle" idx="1"/>
          </p:nvPr>
        </p:nvSpPr>
        <p:spPr>
          <a:xfrm>
            <a:off x="5706465" y="3237521"/>
            <a:ext cx="2911080" cy="466960"/>
          </a:xfrm>
          <a:prstGeom prst="roundRect">
            <a:avLst>
              <a:gd name="adj" fmla="val 50000"/>
            </a:avLst>
          </a:prstGeom>
          <a:solidFill>
            <a:schemeClr val="bg1"/>
          </a:solidFill>
          <a:ln>
            <a:solidFill>
              <a:schemeClr val="accent3"/>
            </a:solidFill>
          </a:ln>
        </p:spPr>
        <p:txBody>
          <a:bodyPr anchor="t">
            <a:normAutofit/>
          </a:bodyPr>
          <a:lstStyle>
            <a:lvl1pPr marL="0" indent="0" algn="ctr">
              <a:buNone/>
              <a:defRPr sz="1400" i="0" u="none">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US" dirty="0"/>
          </a:p>
        </p:txBody>
      </p:sp>
      <p:sp>
        <p:nvSpPr>
          <p:cNvPr id="12" name="Text Placeholder 11"/>
          <p:cNvSpPr>
            <a:spLocks noGrp="1"/>
          </p:cNvSpPr>
          <p:nvPr>
            <p:ph type="body" sz="quarter" idx="10" hasCustomPrompt="1"/>
          </p:nvPr>
        </p:nvSpPr>
        <p:spPr>
          <a:xfrm>
            <a:off x="5083665" y="4861390"/>
            <a:ext cx="4156680" cy="296271"/>
          </a:xfrm>
        </p:spPr>
        <p:txBody>
          <a:bodyPr vert="horz" anchor="ctr">
            <a:noAutofit/>
          </a:bodyPr>
          <a:lstStyle>
            <a:lvl1pPr marL="0" indent="0" algn="ctr">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3" name="Text Placeholder 12"/>
          <p:cNvSpPr>
            <a:spLocks noGrp="1"/>
          </p:cNvSpPr>
          <p:nvPr>
            <p:ph type="body" sz="quarter" idx="11" hasCustomPrompt="1"/>
          </p:nvPr>
        </p:nvSpPr>
        <p:spPr>
          <a:xfrm>
            <a:off x="5083665" y="5276939"/>
            <a:ext cx="4156680" cy="296271"/>
          </a:xfrm>
        </p:spPr>
        <p:txBody>
          <a:bodyPr vert="horz" anchor="ctr">
            <a:noAutofit/>
          </a:bodyPr>
          <a:lstStyle>
            <a:lvl1pPr marL="0" indent="0" algn="ctr">
              <a:buNone/>
              <a:defRPr sz="1500" b="0" i="0" u="none">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
        <p:nvSpPr>
          <p:cNvPr id="9802" name="Title 9801"/>
          <p:cNvSpPr>
            <a:spLocks noGrp="1"/>
          </p:cNvSpPr>
          <p:nvPr>
            <p:ph type="ctrTitle"/>
          </p:nvPr>
        </p:nvSpPr>
        <p:spPr>
          <a:xfrm>
            <a:off x="3289836" y="1311847"/>
            <a:ext cx="7744338" cy="1782876"/>
          </a:xfrm>
        </p:spPr>
        <p:txBody>
          <a:bodyPr anchor="b">
            <a:noAutofit/>
          </a:bodyPr>
          <a:lstStyle>
            <a:lvl1pPr algn="ctr">
              <a:defRPr sz="4800" i="0" u="none">
                <a:gradFill>
                  <a:gsLst>
                    <a:gs pos="100000">
                      <a:schemeClr val="accent2">
                        <a:lumMod val="91000"/>
                        <a:lumOff val="9000"/>
                      </a:schemeClr>
                    </a:gs>
                    <a:gs pos="0">
                      <a:schemeClr val="accent2">
                        <a:lumMod val="100000"/>
                      </a:schemeClr>
                    </a:gs>
                  </a:gsLst>
                  <a:lin ang="5400000" scaled="1"/>
                </a:gradFill>
              </a:defRPr>
            </a:lvl1pPr>
          </a:lstStyle>
          <a:p>
            <a:r>
              <a:rPr lang="en-US" dirty="0"/>
              <a:t>Click to edit Master title style</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251" name="Graphic 250"/>
          <p:cNvPicPr>
            <a:picLocks noChangeAspect="1"/>
          </p:cNvPicPr>
          <p:nvPr/>
        </p:nvPicPr>
        <p:blipFill rotWithShape="1">
          <a:blip r:embed="rId2">
            <a:alphaModFix amt="77000"/>
            <a:extLst>
              <a:ext uri="{96DAC541-7B7A-43D3-8B79-37D633B846F1}">
                <asvg:svgBlip xmlns:asvg="http://schemas.microsoft.com/office/drawing/2016/SVG/main" r:embed="rId3"/>
              </a:ext>
            </a:extLst>
          </a:blip>
          <a:srcRect l="23982" t="23982"/>
          <a:stretch>
            <a:fillRect/>
          </a:stretch>
        </p:blipFill>
        <p:spPr>
          <a:xfrm rot="16200000">
            <a:off x="2667000" y="-2667000"/>
            <a:ext cx="6858001" cy="12192001"/>
          </a:xfrm>
          <a:prstGeom prst="rect">
            <a:avLst/>
          </a:prstGeom>
        </p:spPr>
      </p:pic>
      <p:sp>
        <p:nvSpPr>
          <p:cNvPr id="20" name="Title 19"/>
          <p:cNvSpPr>
            <a:spLocks noGrp="1"/>
          </p:cNvSpPr>
          <p:nvPr>
            <p:ph type="title"/>
          </p:nvPr>
        </p:nvSpPr>
        <p:spPr>
          <a:xfrm>
            <a:off x="5215626" y="2243552"/>
            <a:ext cx="4442135" cy="895350"/>
          </a:xfrm>
        </p:spPr>
        <p:txBody>
          <a:bodyPr anchor="b">
            <a:normAutofit/>
          </a:bodyPr>
          <a:lstStyle>
            <a:lvl1pPr algn="l">
              <a:defRPr sz="2400" b="1">
                <a:solidFill>
                  <a:schemeClr val="accent1"/>
                </a:solidFill>
              </a:defRPr>
            </a:lvl1pPr>
          </a:lstStyle>
          <a:p>
            <a:r>
              <a:rPr lang="zh-CN" altLang="en-US"/>
              <a:t>单击此处编辑母版标题样式</a:t>
            </a:r>
            <a:endParaRPr lang="zh-CN" altLang="en-US" dirty="0"/>
          </a:p>
        </p:txBody>
      </p:sp>
      <p:sp>
        <p:nvSpPr>
          <p:cNvPr id="21" name="Text Placeholder 20"/>
          <p:cNvSpPr>
            <a:spLocks noGrp="1"/>
          </p:cNvSpPr>
          <p:nvPr>
            <p:ph type="body" idx="1"/>
          </p:nvPr>
        </p:nvSpPr>
        <p:spPr>
          <a:xfrm>
            <a:off x="5216742" y="3138902"/>
            <a:ext cx="4442135" cy="1015623"/>
          </a:xfrm>
        </p:spPr>
        <p:txBody>
          <a:bodyPr anchor="t">
            <a:normAutofit/>
          </a:bodyPr>
          <a:lstStyle>
            <a:lvl1pPr marL="0" indent="0" algn="l">
              <a:lnSpc>
                <a:spcPct val="100000"/>
              </a:lnSpc>
              <a:buNone/>
              <a:defRPr sz="11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89F16-860C-4519-BA43-D6C042E68F37}" type="slidenum">
              <a:rPr lang="zh-CN" altLang="en-US" smtClean="0"/>
            </a:fld>
            <a:endParaRPr lang="zh-CN" altLang="en-US"/>
          </a:p>
        </p:txBody>
      </p:sp>
      <p:sp>
        <p:nvSpPr>
          <p:cNvPr id="6" name="Title 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8" name="Content Placeholder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末尾幻灯片">
    <p:spTree>
      <p:nvGrpSpPr>
        <p:cNvPr id="1" name=""/>
        <p:cNvGrpSpPr/>
        <p:nvPr/>
      </p:nvGrpSpPr>
      <p:grpSpPr>
        <a:xfrm>
          <a:off x="0" y="0"/>
          <a:ext cx="0" cy="0"/>
          <a:chOff x="0" y="0"/>
          <a:chExt cx="0" cy="0"/>
        </a:xfrm>
      </p:grpSpPr>
      <p:pic>
        <p:nvPicPr>
          <p:cNvPr id="216" name="Graphic 215"/>
          <p:cNvPicPr>
            <a:picLocks noChangeAspect="1"/>
          </p:cNvPicPr>
          <p:nvPr/>
        </p:nvPicPr>
        <p:blipFill rotWithShape="1">
          <a:blip r:embed="rId2">
            <a:extLst>
              <a:ext uri="{96DAC541-7B7A-43D3-8B79-37D633B846F1}">
                <asvg:svgBlip xmlns:asvg="http://schemas.microsoft.com/office/drawing/2016/SVG/main" r:embed="rId3"/>
              </a:ext>
            </a:extLst>
          </a:blip>
          <a:srcRect l="16498" b="16498"/>
          <a:stretch>
            <a:fillRect/>
          </a:stretch>
        </p:blipFill>
        <p:spPr>
          <a:xfrm rot="16200000">
            <a:off x="2667000" y="-2667003"/>
            <a:ext cx="6858001" cy="12192001"/>
          </a:xfrm>
          <a:prstGeom prst="rect">
            <a:avLst/>
          </a:prstGeom>
        </p:spPr>
      </p:pic>
      <p:sp>
        <p:nvSpPr>
          <p:cNvPr id="13" name="Title 12"/>
          <p:cNvSpPr>
            <a:spLocks noGrp="1"/>
          </p:cNvSpPr>
          <p:nvPr>
            <p:ph type="ctrTitle" hasCustomPrompt="1"/>
          </p:nvPr>
        </p:nvSpPr>
        <p:spPr>
          <a:xfrm>
            <a:off x="6473371" y="1907267"/>
            <a:ext cx="3312130" cy="1087683"/>
          </a:xfrm>
        </p:spPr>
        <p:txBody>
          <a:bodyPr anchor="b">
            <a:normAutofit/>
          </a:bodyPr>
          <a:lstStyle>
            <a:lvl1pPr marL="0" indent="0" algn="r">
              <a:buFont typeface="Arial" panose="020B0604020202020204" pitchFamily="34" charset="0"/>
              <a:buNone/>
              <a:defRPr sz="3200">
                <a:solidFill>
                  <a:schemeClr val="accent1"/>
                </a:solidFill>
              </a:defRPr>
            </a:lvl1pPr>
          </a:lstStyle>
          <a:p>
            <a:r>
              <a:rPr lang="en-US" altLang="zh-CN" dirty="0"/>
              <a:t>Conclusion</a:t>
            </a:r>
            <a:endParaRPr lang="zh-CN" altLang="en-US" dirty="0"/>
          </a:p>
        </p:txBody>
      </p:sp>
      <p:sp>
        <p:nvSpPr>
          <p:cNvPr id="15" name="Text Placeholder 14"/>
          <p:cNvSpPr>
            <a:spLocks noGrp="1"/>
          </p:cNvSpPr>
          <p:nvPr>
            <p:ph type="body" sz="quarter" idx="18" hasCustomPrompt="1"/>
          </p:nvPr>
        </p:nvSpPr>
        <p:spPr>
          <a:xfrm>
            <a:off x="6473371" y="3669671"/>
            <a:ext cx="3312130" cy="310871"/>
          </a:xfrm>
        </p:spPr>
        <p:txBody>
          <a:bodyPr vert="horz" lIns="91440" tIns="45720" rIns="91440" bIns="45720" rtlCol="0">
            <a:normAutofit/>
          </a:bodyPr>
          <a:lstStyle>
            <a:lvl1pPr marL="0" indent="0" algn="r">
              <a:buNone/>
              <a:defRPr lang="zh-CN" altLang="en-US" sz="15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endParaRPr lang="en-US" altLang="zh-CN" dirty="0"/>
          </a:p>
        </p:txBody>
      </p:sp>
      <p:sp>
        <p:nvSpPr>
          <p:cNvPr id="6" name="Text Placeholder 5"/>
          <p:cNvSpPr>
            <a:spLocks noGrp="1"/>
          </p:cNvSpPr>
          <p:nvPr>
            <p:ph type="body" sz="quarter" idx="10" hasCustomPrompt="1"/>
          </p:nvPr>
        </p:nvSpPr>
        <p:spPr>
          <a:xfrm>
            <a:off x="6473371" y="3373400"/>
            <a:ext cx="3312130" cy="296271"/>
          </a:xfrm>
        </p:spPr>
        <p:txBody>
          <a:bodyPr vert="horz" anchor="ctr">
            <a:noAutofit/>
          </a:bodyPr>
          <a:lstStyle>
            <a:lvl1pPr marL="0" indent="0" algn="r">
              <a:buNone/>
              <a:defRPr sz="1500" b="0">
                <a:solidFill>
                  <a:schemeClr val="accent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FC273F-B49E-48B5-88AF-5F2334E29FC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C989F16-860C-4519-BA43-D6C042E68F3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2">
                <a:lumMod val="75000"/>
                <a:lumOff val="25000"/>
              </a:schemeClr>
            </a:gs>
            <a:gs pos="56000">
              <a:schemeClr val="accent2">
                <a:lumMod val="60000"/>
                <a:lumOff val="40000"/>
                <a:alpha val="0"/>
              </a:schemeClr>
            </a:gs>
            <a:gs pos="0">
              <a:schemeClr val="accent2">
                <a:lumMod val="25000"/>
                <a:lumOff val="75000"/>
              </a:schemeClr>
            </a:gs>
            <a:gs pos="37000">
              <a:schemeClr val="accent2">
                <a:lumMod val="60000"/>
                <a:lumOff val="40000"/>
                <a:alpha val="0"/>
              </a:schemeClr>
            </a:gs>
          </a:gsLst>
          <a:lin ang="96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FC273F-B49E-48B5-88AF-5F2334E29FC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989F16-860C-4519-BA43-D6C042E68F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75000"/>
                <a:lumOff val="25000"/>
              </a:schemeClr>
            </a:gs>
            <a:gs pos="56000">
              <a:schemeClr val="accent2">
                <a:lumMod val="60000"/>
                <a:lumOff val="40000"/>
                <a:alpha val="0"/>
              </a:schemeClr>
            </a:gs>
            <a:gs pos="0">
              <a:schemeClr val="accent2">
                <a:lumMod val="25000"/>
                <a:lumOff val="75000"/>
              </a:schemeClr>
            </a:gs>
            <a:gs pos="37000">
              <a:schemeClr val="accent2">
                <a:lumMod val="60000"/>
                <a:lumOff val="40000"/>
                <a:alpha val="0"/>
              </a:schemeClr>
            </a:gs>
          </a:gsLst>
          <a:lin ang="9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Text Placeholder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cxnSp>
        <p:nvCxnSpPr>
          <p:cNvPr id="7" name="Straight Connector 6"/>
          <p:cNvCxnSpPr/>
          <p:nvPr/>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B2FC273F-B49E-48B5-88AF-5F2334E29FC6}" type="datetimeFigureOut">
              <a:rPr lang="zh-CN" altLang="en-US" smtClean="0"/>
            </a:fld>
            <a:endParaRPr lang="zh-CN" altLang="en-US"/>
          </a:p>
        </p:txBody>
      </p:sp>
      <p:sp>
        <p:nvSpPr>
          <p:cNvPr id="9" name="Footer Placeholder 8"/>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zh-CN" altLang="en-US"/>
          </a:p>
        </p:txBody>
      </p:sp>
      <p:sp>
        <p:nvSpPr>
          <p:cNvPr id="10" name="Slide Number Placeholder 9"/>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8C989F16-860C-4519-BA43-D6C042E68F3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Lst>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4.xml"/><Relationship Id="rId6" Type="http://schemas.openxmlformats.org/officeDocument/2006/relationships/image" Target="../media/image9.png"/><Relationship Id="rId5" Type="http://schemas.openxmlformats.org/officeDocument/2006/relationships/tags" Target="../tags/tag3.xml"/><Relationship Id="rId4" Type="http://schemas.openxmlformats.org/officeDocument/2006/relationships/image" Target="../media/image8.png"/><Relationship Id="rId3" Type="http://schemas.openxmlformats.org/officeDocument/2006/relationships/tags" Target="../tags/tag2.xml"/><Relationship Id="rId2" Type="http://schemas.openxmlformats.org/officeDocument/2006/relationships/image" Target="../media/image7.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4111" y="1212324"/>
            <a:ext cx="11256580" cy="1292662"/>
          </a:xfrm>
          <a:prstGeom prst="rect">
            <a:avLst/>
          </a:prstGeom>
          <a:noFill/>
        </p:spPr>
        <p:txBody>
          <a:bodyPr wrap="square">
            <a:spAutoFit/>
          </a:bodyPr>
          <a:lstStyle/>
          <a:p>
            <a:r>
              <a:rPr lang="zh-CN" altLang="en-US" sz="2400" b="1" dirty="0"/>
              <a:t>上周计划及进度</a:t>
            </a:r>
            <a:r>
              <a:rPr lang="en-US" altLang="zh-CN" sz="2400" b="1" dirty="0"/>
              <a:t>:</a:t>
            </a:r>
            <a:endParaRPr lang="en-US" altLang="zh-CN" sz="2400" b="1" dirty="0"/>
          </a:p>
          <a:p>
            <a:pPr marL="347345" indent="-347345" algn="l" rtl="0" eaLnBrk="1" latinLnBrk="0" hangingPunct="1">
              <a:spcBef>
                <a:spcPts val="0"/>
              </a:spcBef>
              <a:spcAft>
                <a:spcPts val="0"/>
              </a:spcAft>
              <a:buClrTx/>
              <a:buSzPts val="1800"/>
              <a:buFont typeface="+mj-lt"/>
              <a:buAutoNum type="arabicPeriod"/>
            </a:pPr>
            <a:r>
              <a:rPr lang="zh-CN" altLang="en-US" sz="1800" kern="1200" dirty="0">
                <a:solidFill>
                  <a:srgbClr val="000000"/>
                </a:solidFill>
                <a:effectLst/>
                <a:latin typeface="Arial" panose="020B0604020202020204" pitchFamily="34" charset="0"/>
                <a:ea typeface="微软雅黑" panose="020B0503020204020204" pitchFamily="34" charset="-122"/>
                <a:cs typeface="+mn-cs"/>
              </a:rPr>
              <a:t>完成了</a:t>
            </a:r>
            <a:r>
              <a:rPr lang="zh-CN" altLang="zh-CN" sz="1800" kern="1200" dirty="0">
                <a:solidFill>
                  <a:srgbClr val="000000"/>
                </a:solidFill>
                <a:effectLst/>
                <a:latin typeface="Arial" panose="020B0604020202020204" pitchFamily="34" charset="0"/>
                <a:ea typeface="微软雅黑" panose="020B0503020204020204" pitchFamily="34" charset="-122"/>
                <a:cs typeface="+mn-cs"/>
              </a:rPr>
              <a:t>对平衡步兵云台</a:t>
            </a:r>
            <a:r>
              <a:rPr lang="zh-CN" altLang="en-US" sz="1800" kern="1200" dirty="0">
                <a:solidFill>
                  <a:srgbClr val="000000"/>
                </a:solidFill>
                <a:effectLst/>
                <a:latin typeface="Arial" panose="020B0604020202020204" pitchFamily="34" charset="0"/>
                <a:ea typeface="微软雅黑" panose="020B0503020204020204" pitchFamily="34" charset="-122"/>
                <a:cs typeface="+mn-cs"/>
              </a:rPr>
              <a:t>的</a:t>
            </a:r>
            <a:r>
              <a:rPr lang="zh-CN" altLang="zh-CN" sz="1800" kern="1200" dirty="0">
                <a:solidFill>
                  <a:srgbClr val="000000"/>
                </a:solidFill>
                <a:effectLst/>
                <a:latin typeface="Arial" panose="020B0604020202020204" pitchFamily="34" charset="0"/>
                <a:ea typeface="微软雅黑" panose="020B0503020204020204" pitchFamily="34" charset="-122"/>
                <a:cs typeface="+mn-cs"/>
              </a:rPr>
              <a:t>调参</a:t>
            </a:r>
            <a:r>
              <a:rPr lang="zh-CN" altLang="en-US" sz="1800" kern="1200" dirty="0">
                <a:solidFill>
                  <a:srgbClr val="000000"/>
                </a:solidFill>
                <a:effectLst/>
                <a:latin typeface="Arial" panose="020B0604020202020204" pitchFamily="34" charset="0"/>
                <a:ea typeface="微软雅黑" panose="020B0503020204020204" pitchFamily="34" charset="-122"/>
                <a:cs typeface="+mn-cs"/>
              </a:rPr>
              <a:t>工作</a:t>
            </a:r>
            <a:r>
              <a:rPr lang="zh-CN" altLang="zh-CN" sz="1800" kern="1200" dirty="0">
                <a:solidFill>
                  <a:srgbClr val="000000"/>
                </a:solidFill>
                <a:effectLst/>
                <a:latin typeface="Arial" panose="020B0604020202020204" pitchFamily="34" charset="0"/>
                <a:ea typeface="微软雅黑" panose="020B0503020204020204" pitchFamily="34" charset="-122"/>
                <a:cs typeface="+mn-cs"/>
              </a:rPr>
              <a:t>。</a:t>
            </a:r>
            <a:endParaRPr lang="en-US" altLang="zh-CN" sz="1800" kern="1200" dirty="0">
              <a:solidFill>
                <a:srgbClr val="000000"/>
              </a:solidFill>
              <a:effectLst/>
              <a:latin typeface="Arial" panose="020B0604020202020204" pitchFamily="34" charset="0"/>
              <a:ea typeface="微软雅黑" panose="020B0503020204020204" pitchFamily="34" charset="-122"/>
              <a:cs typeface="+mn-cs"/>
            </a:endParaRPr>
          </a:p>
          <a:p>
            <a:pPr marL="347345" indent="-347345" algn="l" rtl="0" eaLnBrk="1" latinLnBrk="0" hangingPunct="1">
              <a:spcBef>
                <a:spcPts val="0"/>
              </a:spcBef>
              <a:spcAft>
                <a:spcPts val="0"/>
              </a:spcAft>
              <a:buClrTx/>
              <a:buSzPts val="1800"/>
              <a:buFont typeface="+mj-lt"/>
              <a:buAutoNum type="arabicPeriod"/>
            </a:pPr>
            <a:r>
              <a:rPr lang="zh-CN" altLang="en-US" dirty="0">
                <a:solidFill>
                  <a:srgbClr val="000000"/>
                </a:solidFill>
                <a:latin typeface="Arial" panose="020B0604020202020204" pitchFamily="34" charset="0"/>
                <a:ea typeface="微软雅黑" panose="020B0503020204020204" pitchFamily="34" charset="-122"/>
              </a:rPr>
              <a:t>协助钧浩一起排查了平衡步兵底盘电机的驱动问题，现已解决。</a:t>
            </a:r>
            <a:endParaRPr lang="en-US" altLang="zh-CN" dirty="0">
              <a:solidFill>
                <a:srgbClr val="000000"/>
              </a:solidFill>
              <a:latin typeface="Arial" panose="020B0604020202020204" pitchFamily="34" charset="0"/>
              <a:ea typeface="微软雅黑" panose="020B0503020204020204" pitchFamily="34" charset="-122"/>
            </a:endParaRPr>
          </a:p>
          <a:p>
            <a:pPr marL="347345" indent="-347345" algn="l" rtl="0" eaLnBrk="1" latinLnBrk="0" hangingPunct="1">
              <a:spcBef>
                <a:spcPts val="0"/>
              </a:spcBef>
              <a:spcAft>
                <a:spcPts val="0"/>
              </a:spcAft>
              <a:buClrTx/>
              <a:buSzPts val="1800"/>
              <a:buFont typeface="+mj-lt"/>
              <a:buAutoNum type="arabicPeriod"/>
            </a:pPr>
            <a:endParaRPr lang="en-US" altLang="zh-CN" dirty="0">
              <a:solidFill>
                <a:srgbClr val="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罗泽锋  电控组 软件</a:t>
            </a:r>
            <a:endParaRPr lang="zh-CN" altLang="en-US" dirty="0"/>
          </a:p>
        </p:txBody>
      </p:sp>
      <p:sp>
        <p:nvSpPr>
          <p:cNvPr id="5" name="文本框 4"/>
          <p:cNvSpPr txBox="1"/>
          <p:nvPr/>
        </p:nvSpPr>
        <p:spPr>
          <a:xfrm>
            <a:off x="544111" y="3191389"/>
            <a:ext cx="11256580" cy="1292662"/>
          </a:xfrm>
          <a:prstGeom prst="rect">
            <a:avLst/>
          </a:prstGeom>
          <a:noFill/>
        </p:spPr>
        <p:txBody>
          <a:bodyPr wrap="square">
            <a:spAutoFit/>
          </a:bodyPr>
          <a:lstStyle/>
          <a:p>
            <a:r>
              <a:rPr lang="zh-CN" altLang="en-US" sz="2400" b="1" dirty="0"/>
              <a:t>下一阶段计划：</a:t>
            </a:r>
            <a:endParaRPr lang="en-US" altLang="zh-CN" sz="1800" b="1" dirty="0"/>
          </a:p>
          <a:p>
            <a:pPr marL="342900" indent="-342900">
              <a:buAutoNum type="arabicPeriod"/>
            </a:pPr>
            <a:r>
              <a:rPr lang="zh-CN" altLang="en-US" dirty="0"/>
              <a:t>继续移植裁判系统代码。</a:t>
            </a:r>
            <a:endParaRPr lang="en-US" altLang="zh-CN" dirty="0"/>
          </a:p>
          <a:p>
            <a:pPr marL="342900" indent="-342900">
              <a:buAutoNum type="arabicPeriod"/>
            </a:pPr>
            <a:r>
              <a:rPr lang="zh-CN" altLang="en-US" dirty="0"/>
              <a:t>编写小电脑与单片机的通讯代码。</a:t>
            </a:r>
            <a:endParaRPr lang="en-US" altLang="zh-CN" dirty="0"/>
          </a:p>
          <a:p>
            <a:pPr marL="342900" indent="-342900">
              <a:buAutoNum type="arabicPeriod"/>
            </a:pPr>
            <a:r>
              <a:rPr lang="zh-CN" altLang="en-US" dirty="0"/>
              <a:t>协助金涛对超级电容控制器进行测试。</a:t>
            </a:r>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710" y="1105522"/>
            <a:ext cx="11256580" cy="2861310"/>
          </a:xfrm>
          <a:prstGeom prst="rect">
            <a:avLst/>
          </a:prstGeom>
          <a:noFill/>
        </p:spPr>
        <p:txBody>
          <a:bodyPr wrap="square">
            <a:spAutoFit/>
          </a:bodyPr>
          <a:lstStyle/>
          <a:p>
            <a:pPr marL="342900" indent="-342900">
              <a:buAutoNum type="arabicPeriod"/>
            </a:pPr>
            <a:r>
              <a:rPr lang="zh-CN" altLang="en-US" sz="1800" dirty="0"/>
              <a:t>进度</a:t>
            </a:r>
            <a:r>
              <a:rPr lang="en-US" altLang="zh-CN" sz="1800" dirty="0"/>
              <a:t>:</a:t>
            </a:r>
            <a:endParaRPr lang="en-US" altLang="zh-CN" sz="1800" dirty="0"/>
          </a:p>
          <a:p>
            <a:pPr indent="0">
              <a:buNone/>
            </a:pPr>
            <a:r>
              <a:rPr lang="en-US" altLang="zh-CN" sz="1800" dirty="0"/>
              <a:t>      lqr</a:t>
            </a:r>
            <a:r>
              <a:rPr lang="zh-CN" altLang="en-US" sz="1800" dirty="0"/>
              <a:t>参数能让平衡步兵立起来了，还要继续完善</a:t>
            </a:r>
            <a:r>
              <a:rPr lang="en-US" altLang="zh-CN" sz="1800" dirty="0"/>
              <a:t>             </a:t>
            </a:r>
            <a:endParaRPr lang="zh-CN" altLang="en-US" sz="1800" dirty="0"/>
          </a:p>
          <a:p>
            <a:pPr indent="0">
              <a:buNone/>
            </a:pPr>
            <a:r>
              <a:rPr lang="en-US" altLang="zh-CN" sz="1800" dirty="0"/>
              <a:t>2.</a:t>
            </a:r>
            <a:r>
              <a:rPr lang="zh-CN" altLang="en-US" sz="1800" dirty="0"/>
              <a:t>遇到的问题</a:t>
            </a:r>
            <a:r>
              <a:rPr lang="en-US" altLang="zh-CN" sz="1800" dirty="0"/>
              <a:t>+</a:t>
            </a:r>
            <a:r>
              <a:rPr lang="zh-CN" altLang="en-US" sz="1800" dirty="0"/>
              <a:t>解决方案</a:t>
            </a:r>
            <a:r>
              <a:rPr lang="en-US" altLang="zh-CN" sz="1800" dirty="0"/>
              <a:t>:</a:t>
            </a:r>
            <a:endParaRPr lang="en-US" altLang="zh-CN" sz="1800" dirty="0"/>
          </a:p>
          <a:p>
            <a:pPr indent="457200">
              <a:buNone/>
            </a:pPr>
            <a:r>
              <a:rPr lang="zh-CN" altLang="en-US" sz="1800" dirty="0"/>
              <a:t>过程比较繁琐，所幸是站起来了，信号线接触不良，接反都要注意，电机设置，一步错了都不行</a:t>
            </a:r>
            <a:endParaRPr lang="en-US" altLang="zh-CN" sz="1800" dirty="0"/>
          </a:p>
          <a:p>
            <a:pPr indent="0">
              <a:buNone/>
            </a:pPr>
            <a:r>
              <a:rPr lang="en-US" altLang="zh-CN" sz="1800" dirty="0"/>
              <a:t>    </a:t>
            </a:r>
            <a:r>
              <a:rPr lang="zh-CN" altLang="en-US" sz="1800" dirty="0"/>
              <a:t>阶段计划</a:t>
            </a:r>
            <a:r>
              <a:rPr lang="en-US" altLang="zh-CN" sz="1800" dirty="0"/>
              <a:t>+</a:t>
            </a:r>
            <a:r>
              <a:rPr lang="zh-CN" altLang="en-US" sz="1800" dirty="0"/>
              <a:t>预测能够做到的程度</a:t>
            </a:r>
            <a:r>
              <a:rPr lang="en-US" altLang="zh-CN" sz="1800" dirty="0"/>
              <a:t>:</a:t>
            </a:r>
            <a:endParaRPr lang="en-US" altLang="zh-CN" sz="1800" dirty="0"/>
          </a:p>
          <a:p>
            <a:r>
              <a:rPr lang="en-US" altLang="zh-CN" sz="1800" dirty="0"/>
              <a:t>    </a:t>
            </a:r>
            <a:r>
              <a:rPr lang="zh-CN" altLang="en-US" sz="1800" dirty="0"/>
              <a:t>继续启动平衡步兵</a:t>
            </a:r>
            <a:endParaRPr lang="en-US" altLang="zh-CN" sz="1800" dirty="0"/>
          </a:p>
          <a:p>
            <a:endParaRPr lang="en-US" altLang="zh-CN" dirty="0"/>
          </a:p>
          <a:p>
            <a:endParaRPr lang="en-US" altLang="zh-CN" sz="1800" dirty="0"/>
          </a:p>
          <a:p>
            <a:endParaRPr lang="en-US" altLang="zh-CN" dirty="0"/>
          </a:p>
          <a:p>
            <a:endParaRPr lang="zh-CN" altLang="en-US" sz="1800"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周钧浩  电控组 </a:t>
            </a:r>
            <a:r>
              <a:rPr lang="zh-CN" altLang="en-US" dirty="0"/>
              <a:t>软件</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黄志</a:t>
            </a:r>
            <a:r>
              <a:rPr lang="zh-CN" altLang="en-US"/>
              <a:t>鹏</a:t>
            </a:r>
            <a:endParaRPr lang="zh-CN" altLang="en-US"/>
          </a:p>
        </p:txBody>
      </p:sp>
      <p:sp>
        <p:nvSpPr>
          <p:cNvPr id="3" name="内容占位符 2"/>
          <p:cNvSpPr>
            <a:spLocks noGrp="1"/>
          </p:cNvSpPr>
          <p:nvPr>
            <p:ph sz="quarter" idx="13"/>
          </p:nvPr>
        </p:nvSpPr>
        <p:spPr/>
        <p:txBody>
          <a:bodyPr>
            <a:normAutofit lnSpcReduction="10000"/>
          </a:bodyPr>
          <a:p>
            <a:r>
              <a:rPr lang="zh-CN" altLang="en-US"/>
              <a:t>本周</a:t>
            </a:r>
            <a:r>
              <a:rPr lang="zh-CN" altLang="en-US"/>
              <a:t>进度</a:t>
            </a:r>
            <a:endParaRPr lang="zh-CN" altLang="en-US"/>
          </a:p>
          <a:p>
            <a:r>
              <a:rPr lang="en-US" altLang="zh-CN"/>
              <a:t>a.</a:t>
            </a:r>
            <a:r>
              <a:rPr lang="zh-CN" altLang="en-US"/>
              <a:t>编写单片机与小电脑的串口协议，但由于开源的视觉代码里实际使用的数据格式与代码注释部分有差入，导致电控这边不知道传什么值过去，所以还没进行测试</a:t>
            </a:r>
            <a:r>
              <a:rPr lang="zh-CN" altLang="en-US"/>
              <a:t>通信</a:t>
            </a:r>
            <a:endParaRPr lang="zh-CN" altLang="en-US"/>
          </a:p>
          <a:p>
            <a:r>
              <a:rPr lang="zh-CN" altLang="en-US"/>
              <a:t>解决</a:t>
            </a:r>
            <a:r>
              <a:rPr lang="zh-CN" altLang="en-US"/>
              <a:t>方案：</a:t>
            </a:r>
            <a:endParaRPr lang="zh-CN" altLang="en-US"/>
          </a:p>
          <a:p>
            <a:r>
              <a:rPr lang="zh-CN" altLang="en-US"/>
              <a:t>阅读下视觉的串口部分代码，看看能不能直接发送角速度和欧拉角过去（视觉应该是要这两个数据做预测，现在协议里是发送角速度和加速度过去，再解算出</a:t>
            </a:r>
            <a:r>
              <a:rPr lang="zh-CN" altLang="en-US"/>
              <a:t>欧拉角）</a:t>
            </a:r>
            <a:endParaRPr lang="zh-CN" altLang="en-US"/>
          </a:p>
          <a:p>
            <a:endParaRPr lang="zh-CN" altLang="en-US"/>
          </a:p>
          <a:p>
            <a:r>
              <a:rPr lang="en-US" altLang="zh-CN"/>
              <a:t>b.</a:t>
            </a:r>
            <a:r>
              <a:rPr lang="zh-CN" altLang="en-US"/>
              <a:t>哨兵自动</a:t>
            </a:r>
            <a:r>
              <a:rPr lang="zh-CN" altLang="en-US"/>
              <a:t>规划：</a:t>
            </a:r>
            <a:endParaRPr lang="zh-CN" altLang="en-US"/>
          </a:p>
          <a:p>
            <a:r>
              <a:rPr lang="zh-CN" altLang="en-US"/>
              <a:t>本周得出了正确的里程计数据（以开机位置作为坐标轴原点），即当前运行时刻相对于原点的坐标</a:t>
            </a:r>
            <a:r>
              <a:rPr lang="zh-CN" altLang="en-US"/>
              <a:t>信息</a:t>
            </a:r>
            <a:endParaRPr lang="zh-CN" altLang="en-US"/>
          </a:p>
          <a:p>
            <a:r>
              <a:rPr lang="zh-CN" altLang="en-US"/>
              <a:t>但是不知道为什么，只要一对速度（角度）区间的各个速度（</a:t>
            </a:r>
            <a:r>
              <a:rPr lang="zh-CN" altLang="en-US"/>
              <a:t>角度）进行计算并打分，代码就会</a:t>
            </a:r>
            <a:r>
              <a:rPr lang="zh-CN" altLang="en-US"/>
              <a:t>卡住</a:t>
            </a:r>
            <a:endParaRPr lang="zh-CN" altLang="en-US"/>
          </a:p>
          <a:p>
            <a:r>
              <a:rPr lang="zh-CN" altLang="en-US"/>
              <a:t>解决</a:t>
            </a:r>
            <a:r>
              <a:rPr lang="zh-CN" altLang="en-US"/>
              <a:t>方法：</a:t>
            </a:r>
            <a:endParaRPr lang="zh-CN" altLang="en-US"/>
          </a:p>
          <a:p>
            <a:r>
              <a:rPr lang="zh-CN" altLang="en-US"/>
              <a:t>可能是瞬间计算量太大了，算不过来，只能试试能不能放到小电脑运行</a:t>
            </a:r>
            <a:r>
              <a:rPr lang="zh-CN" altLang="en-US"/>
              <a:t>了</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72840" y="1257922"/>
            <a:ext cx="11256580" cy="3138170"/>
          </a:xfrm>
          <a:prstGeom prst="rect">
            <a:avLst/>
          </a:prstGeom>
          <a:noFill/>
        </p:spPr>
        <p:txBody>
          <a:bodyPr wrap="square">
            <a:spAutoFit/>
          </a:bodyPr>
          <a:lstStyle/>
          <a:p>
            <a:pPr indent="457200"/>
            <a:endParaRPr lang="en-US" altLang="zh-CN" sz="1800" dirty="0"/>
          </a:p>
          <a:p>
            <a:r>
              <a:rPr lang="zh-CN" altLang="en-US" dirty="0"/>
              <a:t>进度</a:t>
            </a:r>
            <a:r>
              <a:rPr lang="en-US" altLang="zh-CN" dirty="0"/>
              <a:t>1</a:t>
            </a:r>
            <a:endParaRPr lang="en-US" altLang="zh-CN" dirty="0"/>
          </a:p>
          <a:p>
            <a:r>
              <a:rPr lang="zh-CN" altLang="en-US" sz="1800" dirty="0"/>
              <a:t>已经将代码把开源代码全部转移到由原来的标准库移植到</a:t>
            </a:r>
            <a:r>
              <a:rPr lang="en-US" altLang="zh-CN" sz="1800" dirty="0"/>
              <a:t>hal</a:t>
            </a:r>
            <a:r>
              <a:rPr lang="zh-CN" altLang="en-US" sz="1800" dirty="0"/>
              <a:t>库</a:t>
            </a:r>
            <a:endParaRPr lang="zh-CN" altLang="en-US" sz="1800" dirty="0"/>
          </a:p>
          <a:p>
            <a:r>
              <a:rPr lang="zh-CN" altLang="en-US" sz="1800" dirty="0"/>
              <a:t>进度</a:t>
            </a:r>
            <a:r>
              <a:rPr lang="en-US" altLang="zh-CN" sz="1800" dirty="0"/>
              <a:t>2</a:t>
            </a:r>
            <a:endParaRPr lang="en-US" altLang="zh-CN" sz="1800" dirty="0"/>
          </a:p>
          <a:p>
            <a:r>
              <a:rPr lang="zh-CN" altLang="en-US" sz="1800" dirty="0"/>
              <a:t>完成对下一个无线</a:t>
            </a:r>
            <a:r>
              <a:rPr lang="en-US" altLang="zh-CN" sz="1800" dirty="0"/>
              <a:t>dap</a:t>
            </a:r>
            <a:r>
              <a:rPr lang="zh-CN" altLang="en-US" sz="1800" dirty="0"/>
              <a:t>的改进</a:t>
            </a:r>
            <a:r>
              <a:rPr lang="en-US" altLang="zh-CN" sz="1800" dirty="0"/>
              <a:t>,</a:t>
            </a:r>
            <a:r>
              <a:rPr lang="zh-CN" altLang="en-US" sz="1800" dirty="0"/>
              <a:t>已经交付打板</a:t>
            </a:r>
            <a:endParaRPr lang="en-US" altLang="zh-CN" sz="1800" dirty="0"/>
          </a:p>
          <a:p>
            <a:r>
              <a:rPr lang="zh-CN" altLang="en-US" sz="1800" dirty="0"/>
              <a:t>进度</a:t>
            </a:r>
            <a:r>
              <a:rPr lang="en-US" altLang="zh-CN" sz="1800" dirty="0"/>
              <a:t>3</a:t>
            </a:r>
            <a:endParaRPr lang="en-US" altLang="zh-CN" sz="1800" dirty="0"/>
          </a:p>
          <a:p>
            <a:r>
              <a:rPr lang="zh-CN" altLang="en-US" sz="1800" dirty="0"/>
              <a:t>整理好开源的超级电容控制器的原理图</a:t>
            </a:r>
            <a:r>
              <a:rPr lang="en-US" altLang="zh-CN" sz="1800" dirty="0"/>
              <a:t>(</a:t>
            </a:r>
            <a:r>
              <a:rPr lang="zh-CN" altLang="en-US" sz="1800" dirty="0"/>
              <a:t>之前导入到嘉立创出现封装丢失还有一些错误</a:t>
            </a:r>
            <a:r>
              <a:rPr lang="en-US" altLang="zh-CN" sz="1800" dirty="0"/>
              <a:t>,</a:t>
            </a:r>
            <a:r>
              <a:rPr lang="zh-CN" altLang="en-US" sz="1800" dirty="0"/>
              <a:t>主要针对这些进行修改</a:t>
            </a:r>
            <a:r>
              <a:rPr lang="en-US" altLang="zh-CN" sz="1800" dirty="0"/>
              <a:t>)</a:t>
            </a:r>
            <a:endParaRPr lang="zh-CN" altLang="en-US" sz="1800" dirty="0"/>
          </a:p>
          <a:p>
            <a:endParaRPr lang="zh-CN" altLang="en-US" sz="1800" dirty="0"/>
          </a:p>
          <a:p>
            <a:endParaRPr lang="zh-CN" altLang="en-US" sz="1800" dirty="0"/>
          </a:p>
          <a:p>
            <a:endParaRPr lang="zh-CN" altLang="en-US" sz="1800" dirty="0"/>
          </a:p>
          <a:p>
            <a:endParaRPr lang="zh-CN" altLang="en-US" sz="1800"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邱金涛  电控组 </a:t>
            </a:r>
            <a:r>
              <a:rPr lang="zh-CN" altLang="en-US" dirty="0"/>
              <a:t>硬件</a:t>
            </a:r>
            <a:endParaRPr lang="zh-CN" altLang="en-US" dirty="0"/>
          </a:p>
        </p:txBody>
      </p:sp>
      <p:pic>
        <p:nvPicPr>
          <p:cNvPr id="5" name="图片 4"/>
          <p:cNvPicPr>
            <a:picLocks noChangeAspect="1"/>
          </p:cNvPicPr>
          <p:nvPr>
            <p:custDataLst>
              <p:tags r:id="rId1"/>
            </p:custDataLst>
          </p:nvPr>
        </p:nvPicPr>
        <p:blipFill>
          <a:blip r:embed="rId2"/>
          <a:stretch>
            <a:fillRect/>
          </a:stretch>
        </p:blipFill>
        <p:spPr>
          <a:xfrm>
            <a:off x="6156325" y="4017010"/>
            <a:ext cx="2254250" cy="190182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9147810" y="3932555"/>
            <a:ext cx="2122805" cy="1986280"/>
          </a:xfrm>
          <a:prstGeom prst="rect">
            <a:avLst/>
          </a:prstGeom>
        </p:spPr>
      </p:pic>
      <p:pic>
        <p:nvPicPr>
          <p:cNvPr id="7" name="图片 6"/>
          <p:cNvPicPr>
            <a:picLocks noChangeAspect="1"/>
          </p:cNvPicPr>
          <p:nvPr>
            <p:custDataLst>
              <p:tags r:id="rId5"/>
            </p:custDataLst>
          </p:nvPr>
        </p:nvPicPr>
        <p:blipFill>
          <a:blip r:embed="rId6"/>
          <a:stretch>
            <a:fillRect/>
          </a:stretch>
        </p:blipFill>
        <p:spPr>
          <a:xfrm>
            <a:off x="1379220" y="3726815"/>
            <a:ext cx="3941445" cy="2741930"/>
          </a:xfrm>
          <a:prstGeom prst="rect">
            <a:avLst/>
          </a:prstGeom>
        </p:spPr>
      </p:pic>
      <p:sp>
        <p:nvSpPr>
          <p:cNvPr id="8" name="文本框 7"/>
          <p:cNvSpPr txBox="1"/>
          <p:nvPr/>
        </p:nvSpPr>
        <p:spPr>
          <a:xfrm>
            <a:off x="2091055" y="6508750"/>
            <a:ext cx="1870710" cy="269875"/>
          </a:xfrm>
          <a:prstGeom prst="rect">
            <a:avLst/>
          </a:prstGeom>
          <a:noFill/>
        </p:spPr>
        <p:txBody>
          <a:bodyPr wrap="square" rtlCol="0">
            <a:noAutofit/>
          </a:bodyPr>
          <a:p>
            <a:r>
              <a:rPr lang="zh-CN" altLang="en-US" sz="1400"/>
              <a:t>控制器的原理图</a:t>
            </a:r>
            <a:endParaRPr lang="zh-CN" altLang="en-US" sz="1400"/>
          </a:p>
        </p:txBody>
      </p:sp>
      <p:sp>
        <p:nvSpPr>
          <p:cNvPr id="10" name="文本框 9"/>
          <p:cNvSpPr txBox="1"/>
          <p:nvPr/>
        </p:nvSpPr>
        <p:spPr>
          <a:xfrm>
            <a:off x="6555740" y="6090285"/>
            <a:ext cx="1536065" cy="368300"/>
          </a:xfrm>
          <a:prstGeom prst="rect">
            <a:avLst/>
          </a:prstGeom>
          <a:noFill/>
        </p:spPr>
        <p:txBody>
          <a:bodyPr wrap="square" rtlCol="0">
            <a:spAutoFit/>
          </a:bodyPr>
          <a:p>
            <a:r>
              <a:rPr lang="zh-CN" altLang="en-US"/>
              <a:t>无线</a:t>
            </a:r>
            <a:r>
              <a:rPr lang="en-US" altLang="zh-CN"/>
              <a:t>dap</a:t>
            </a:r>
            <a:r>
              <a:rPr lang="zh-CN" altLang="en-US"/>
              <a:t>从机</a:t>
            </a:r>
            <a:endParaRPr lang="zh-CN" altLang="en-US"/>
          </a:p>
        </p:txBody>
      </p:sp>
      <p:sp>
        <p:nvSpPr>
          <p:cNvPr id="11" name="文本框 10"/>
          <p:cNvSpPr txBox="1"/>
          <p:nvPr>
            <p:custDataLst>
              <p:tags r:id="rId7"/>
            </p:custDataLst>
          </p:nvPr>
        </p:nvSpPr>
        <p:spPr>
          <a:xfrm>
            <a:off x="9580880" y="6090285"/>
            <a:ext cx="1536065" cy="368300"/>
          </a:xfrm>
          <a:prstGeom prst="rect">
            <a:avLst/>
          </a:prstGeom>
          <a:noFill/>
        </p:spPr>
        <p:txBody>
          <a:bodyPr wrap="square" rtlCol="0">
            <a:spAutoFit/>
          </a:bodyPr>
          <a:p>
            <a:r>
              <a:rPr lang="zh-CN" altLang="en-US"/>
              <a:t>无线</a:t>
            </a:r>
            <a:r>
              <a:rPr lang="en-US" altLang="zh-CN"/>
              <a:t>dap</a:t>
            </a:r>
            <a:r>
              <a:rPr lang="zh-CN" altLang="en-US"/>
              <a:t>主机</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8670" y="1105522"/>
            <a:ext cx="11256580" cy="6185535"/>
          </a:xfrm>
          <a:prstGeom prst="rect">
            <a:avLst/>
          </a:prstGeom>
          <a:noFill/>
        </p:spPr>
        <p:txBody>
          <a:bodyPr wrap="square">
            <a:spAutoFit/>
          </a:bodyPr>
          <a:lstStyle/>
          <a:p>
            <a:pPr indent="457200"/>
            <a:endParaRPr lang="zh-CN" altLang="en-US" sz="1800" dirty="0"/>
          </a:p>
          <a:p>
            <a:r>
              <a:rPr lang="zh-CN" altLang="en-US" sz="1800" dirty="0"/>
              <a:t>下一阶段</a:t>
            </a:r>
            <a:r>
              <a:rPr lang="zh-CN" altLang="en-US" sz="1800" dirty="0"/>
              <a:t>任务</a:t>
            </a:r>
            <a:endParaRPr lang="zh-CN" altLang="en-US" sz="1800" dirty="0"/>
          </a:p>
          <a:p>
            <a:r>
              <a:rPr lang="zh-CN" altLang="en-US" sz="1800" dirty="0"/>
              <a:t> </a:t>
            </a:r>
            <a:r>
              <a:rPr lang="en-US" altLang="zh-CN" sz="1800" dirty="0"/>
              <a:t>1.</a:t>
            </a:r>
            <a:r>
              <a:rPr lang="zh-CN" altLang="en-US" sz="1800" dirty="0"/>
              <a:t>等到无线</a:t>
            </a:r>
            <a:r>
              <a:rPr lang="en-US" altLang="zh-CN" sz="1800" dirty="0"/>
              <a:t>dap</a:t>
            </a:r>
            <a:r>
              <a:rPr lang="zh-CN" altLang="en-US" sz="1800" dirty="0"/>
              <a:t>的板子到了</a:t>
            </a:r>
            <a:r>
              <a:rPr lang="en-US" altLang="zh-CN" sz="1800" dirty="0"/>
              <a:t>,</a:t>
            </a:r>
            <a:r>
              <a:rPr lang="zh-CN" altLang="en-US" sz="1800" dirty="0"/>
              <a:t>焊接并且调试看下能不能正常使用</a:t>
            </a:r>
            <a:endParaRPr lang="zh-CN" altLang="en-US" sz="1800" dirty="0"/>
          </a:p>
          <a:p>
            <a:r>
              <a:rPr lang="en-US" altLang="zh-CN" sz="1800" dirty="0"/>
              <a:t> </a:t>
            </a:r>
            <a:endParaRPr lang="en-US" altLang="zh-CN" sz="1800" dirty="0"/>
          </a:p>
          <a:p>
            <a:r>
              <a:rPr lang="en-US" altLang="zh-CN" sz="1800" dirty="0"/>
              <a:t>2.</a:t>
            </a:r>
            <a:r>
              <a:rPr lang="zh-CN" altLang="en-US" sz="1800" dirty="0"/>
              <a:t>开始画的超级电容控制器的</a:t>
            </a:r>
            <a:r>
              <a:rPr lang="en-US" altLang="zh-CN" sz="1800" dirty="0"/>
              <a:t>pcb(</a:t>
            </a:r>
            <a:r>
              <a:rPr lang="zh-CN" altLang="en-US" sz="1800" dirty="0"/>
              <a:t>开源的工程是基于</a:t>
            </a:r>
            <a:r>
              <a:rPr lang="en-US" altLang="zh-CN" sz="1800" dirty="0"/>
              <a:t>ad,</a:t>
            </a:r>
            <a:r>
              <a:rPr lang="zh-CN" altLang="en-US" sz="1800" dirty="0"/>
              <a:t>导入立创会存在很多问题</a:t>
            </a:r>
            <a:r>
              <a:rPr lang="en-US" altLang="zh-CN" sz="1800" dirty="0"/>
              <a:t>)</a:t>
            </a:r>
            <a:endParaRPr lang="zh-CN" altLang="en-US" sz="1800" dirty="0"/>
          </a:p>
          <a:p>
            <a:endParaRPr lang="zh-CN" altLang="en-US" sz="1800" dirty="0"/>
          </a:p>
          <a:p>
            <a:r>
              <a:rPr lang="en-US" altLang="zh-CN" sz="1800" dirty="0"/>
              <a:t>3.</a:t>
            </a:r>
            <a:r>
              <a:rPr lang="zh-CN" altLang="en-US" sz="1800" dirty="0"/>
              <a:t>把超级电容控制器放到步兵上</a:t>
            </a:r>
            <a:r>
              <a:rPr lang="en-US" altLang="zh-CN" sz="1800" dirty="0"/>
              <a:t>,</a:t>
            </a:r>
            <a:r>
              <a:rPr lang="zh-CN" altLang="en-US" sz="1800" dirty="0"/>
              <a:t>开始上车</a:t>
            </a:r>
            <a:r>
              <a:rPr lang="zh-CN" altLang="en-US" sz="1800" dirty="0"/>
              <a:t>验证</a:t>
            </a:r>
            <a:endParaRPr lang="zh-CN" altLang="en-US" sz="1800" dirty="0"/>
          </a:p>
          <a:p>
            <a:endParaRPr lang="zh-CN" altLang="en-US" sz="1800" dirty="0"/>
          </a:p>
          <a:p>
            <a:endParaRPr lang="zh-CN" altLang="en-US" sz="1800" dirty="0"/>
          </a:p>
          <a:p>
            <a:endParaRPr lang="zh-CN" altLang="en-US" sz="1800" dirty="0"/>
          </a:p>
          <a:p>
            <a:endParaRPr lang="zh-CN" altLang="en-US" sz="1800" dirty="0"/>
          </a:p>
          <a:p>
            <a:r>
              <a:rPr lang="zh-CN" altLang="en-US" sz="1800" dirty="0"/>
              <a:t>电控硬件超级电容方案最终</a:t>
            </a:r>
            <a:r>
              <a:rPr lang="zh-CN" altLang="en-US" sz="1800" dirty="0"/>
              <a:t>实现</a:t>
            </a:r>
            <a:endParaRPr lang="zh-CN" altLang="en-US" sz="1800" dirty="0"/>
          </a:p>
          <a:p>
            <a:r>
              <a:rPr lang="en-US" altLang="zh-CN" sz="1800" dirty="0"/>
              <a:t>1.</a:t>
            </a:r>
            <a:r>
              <a:rPr lang="zh-CN" altLang="en-US" sz="1800" dirty="0"/>
              <a:t>电容模组尺寸需要更小一些</a:t>
            </a:r>
            <a:r>
              <a:rPr lang="en-US" altLang="zh-CN" sz="1800" dirty="0"/>
              <a:t>,</a:t>
            </a:r>
            <a:r>
              <a:rPr lang="zh-CN" altLang="en-US" sz="1800" dirty="0"/>
              <a:t>大概比现在小个</a:t>
            </a:r>
            <a:r>
              <a:rPr lang="en-US" altLang="zh-CN" sz="1800" dirty="0"/>
              <a:t>1/3</a:t>
            </a:r>
            <a:endParaRPr lang="en-US" altLang="zh-CN" sz="1800" dirty="0"/>
          </a:p>
          <a:p>
            <a:r>
              <a:rPr lang="en-US" altLang="zh-CN" sz="1800" dirty="0"/>
              <a:t>2.</a:t>
            </a:r>
            <a:r>
              <a:rPr lang="zh-CN" altLang="en-US" sz="1800" dirty="0"/>
              <a:t>控制器</a:t>
            </a:r>
            <a:r>
              <a:rPr lang="en-US" altLang="zh-CN" sz="1800" dirty="0"/>
              <a:t>pcb</a:t>
            </a:r>
            <a:r>
              <a:rPr lang="zh-CN" altLang="en-US" sz="1800" dirty="0"/>
              <a:t>需要重新再画一板</a:t>
            </a:r>
            <a:r>
              <a:rPr lang="en-US" altLang="zh-CN" sz="1800" dirty="0"/>
              <a:t>,</a:t>
            </a:r>
            <a:r>
              <a:rPr lang="zh-CN" altLang="en-US" sz="1800" dirty="0"/>
              <a:t>开源的文件到入到嘉立创存在很多问题</a:t>
            </a:r>
            <a:r>
              <a:rPr lang="en-US" altLang="zh-CN" sz="1800" dirty="0"/>
              <a:t>(</a:t>
            </a:r>
            <a:r>
              <a:rPr lang="zh-CN" altLang="en-US" sz="1800" dirty="0"/>
              <a:t>源开源是</a:t>
            </a:r>
            <a:r>
              <a:rPr lang="en-US" altLang="zh-CN" sz="1800" dirty="0"/>
              <a:t>AD),</a:t>
            </a:r>
            <a:r>
              <a:rPr lang="zh-CN" altLang="en-US" sz="1800" dirty="0"/>
              <a:t>不利于</a:t>
            </a:r>
            <a:r>
              <a:rPr lang="zh-CN" altLang="en-US" sz="1800" dirty="0"/>
              <a:t>传承</a:t>
            </a:r>
            <a:endParaRPr lang="zh-CN" altLang="en-US" sz="1800" dirty="0"/>
          </a:p>
          <a:p>
            <a:r>
              <a:rPr lang="en-US" altLang="zh-CN" dirty="0"/>
              <a:t>3.</a:t>
            </a:r>
            <a:r>
              <a:rPr lang="zh-CN" altLang="en-US" dirty="0"/>
              <a:t>控制器的代码全部移植成功到</a:t>
            </a:r>
            <a:r>
              <a:rPr lang="en-US" altLang="zh-CN" dirty="0"/>
              <a:t>hal</a:t>
            </a:r>
            <a:r>
              <a:rPr lang="zh-CN" altLang="en-US" dirty="0"/>
              <a:t>库</a:t>
            </a:r>
            <a:endParaRPr lang="en-US" altLang="zh-CN" dirty="0"/>
          </a:p>
          <a:p>
            <a:endParaRPr lang="en-US" altLang="zh-CN" sz="1800" dirty="0"/>
          </a:p>
          <a:p>
            <a:endParaRPr lang="en-US" altLang="zh-CN" dirty="0"/>
          </a:p>
          <a:p>
            <a:endParaRPr lang="zh-CN" altLang="en-US" sz="1800" dirty="0"/>
          </a:p>
          <a:p>
            <a:endParaRPr lang="zh-CN" altLang="en-US" sz="1800" dirty="0"/>
          </a:p>
          <a:p>
            <a:endParaRPr lang="zh-CN" altLang="en-US" sz="1800" dirty="0"/>
          </a:p>
          <a:p>
            <a:endParaRPr lang="zh-CN" altLang="en-US" sz="1800" dirty="0"/>
          </a:p>
          <a:p>
            <a:endParaRPr lang="zh-CN" altLang="en-US" sz="1800" dirty="0"/>
          </a:p>
        </p:txBody>
      </p:sp>
      <p:sp>
        <p:nvSpPr>
          <p:cNvPr id="4" name="文本框 3"/>
          <p:cNvSpPr txBox="1"/>
          <p:nvPr/>
        </p:nvSpPr>
        <p:spPr>
          <a:xfrm>
            <a:off x="4611286" y="351715"/>
            <a:ext cx="6096000" cy="368300"/>
          </a:xfrm>
          <a:prstGeom prst="rect">
            <a:avLst/>
          </a:prstGeom>
          <a:noFill/>
        </p:spPr>
        <p:txBody>
          <a:bodyPr wrap="square">
            <a:spAutoFit/>
          </a:bodyPr>
          <a:lstStyle/>
          <a:p>
            <a:r>
              <a:rPr lang="zh-CN" altLang="en-US" dirty="0"/>
              <a:t>邱金涛  电控组 </a:t>
            </a:r>
            <a:r>
              <a:rPr lang="zh-CN" altLang="en-US" dirty="0"/>
              <a:t>硬件</a:t>
            </a:r>
            <a:endParaRPr lang="zh-CN" altLang="en-US"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COMMONDATA" val="eyJoZGlkIjoiMDVmYzdmN2NlY2QxZmFkYjk2Y2ZlOWI2NzNmY2ZlODMifQ=="/>
  <p:tag name="commondata" val="eyJoZGlkIjoiOTMzNTA0YjdjNDQ2ZjNiYTYwYTlkZmUwZmUyOWVmZDcifQ=="/>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ont">
      <a:majorFont>
        <a:latin typeface="等线 Light"/>
        <a:ea typeface="等线 Light"/>
        <a:cs typeface=""/>
      </a:majorFont>
      <a:minorFont>
        <a:latin typeface="等线"/>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V2-52ad4d25-ddfd-4eec-b20e-463ec14e5c3d">
  <a:themeElements>
    <a:clrScheme name="房利美">
      <a:dk1>
        <a:srgbClr val="000000"/>
      </a:dk1>
      <a:lt1>
        <a:srgbClr val="FFFFFF"/>
      </a:lt1>
      <a:dk2>
        <a:srgbClr val="768394"/>
      </a:dk2>
      <a:lt2>
        <a:srgbClr val="F0F0F0"/>
      </a:lt2>
      <a:accent1>
        <a:srgbClr val="247F08"/>
      </a:accent1>
      <a:accent2>
        <a:srgbClr val="024200"/>
      </a:accent2>
      <a:accent3>
        <a:srgbClr val="85BF5A"/>
      </a:accent3>
      <a:accent4>
        <a:srgbClr val="99EBF6"/>
      </a:accent4>
      <a:accent5>
        <a:srgbClr val="0C7ABC"/>
      </a:accent5>
      <a:accent6>
        <a:srgbClr val="AFA26C"/>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909</Words>
  <Application>WPS 演示</Application>
  <PresentationFormat>宽屏</PresentationFormat>
  <Paragraphs>81</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5</vt:i4>
      </vt:variant>
    </vt:vector>
  </HeadingPairs>
  <TitlesOfParts>
    <vt:vector size="15" baseType="lpstr">
      <vt:lpstr>Arial</vt:lpstr>
      <vt:lpstr>宋体</vt:lpstr>
      <vt:lpstr>Wingdings</vt:lpstr>
      <vt:lpstr>微软雅黑</vt:lpstr>
      <vt:lpstr>Arial Unicode MS</vt:lpstr>
      <vt:lpstr>等线</vt:lpstr>
      <vt:lpstr>等线 Light</vt:lpstr>
      <vt:lpstr>Calibri</vt:lpstr>
      <vt:lpstr>1_Office 主题​​</vt:lpstr>
      <vt:lpstr>OfficePLUS-V2-52ad4d25-ddfd-4eec-b20e-463ec14e5c3d</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湘 刘</dc:creator>
  <cp:lastModifiedBy>黄志鹏</cp:lastModifiedBy>
  <cp:revision>50</cp:revision>
  <dcterms:created xsi:type="dcterms:W3CDTF">2023-09-26T04:35:00Z</dcterms:created>
  <dcterms:modified xsi:type="dcterms:W3CDTF">2023-11-28T16:12:38Z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D1CD67C06B9943E5B918D1656D44F1DF_13</vt:lpwstr>
  </property>
  <property fmtid="{D5CDD505-2E9C-101B-9397-08002B2CF9AE}" pid="3" name="KSOProductBuildVer">
    <vt:lpwstr>2052-12.1.0.15712</vt:lpwstr>
  </property>
</Properties>
</file>