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4"/>
  </p:notesMasterIdLst>
  <p:sldIdLst>
    <p:sldId id="276" r:id="rId4"/>
    <p:sldId id="271" r:id="rId5"/>
    <p:sldId id="272" r:id="rId6"/>
    <p:sldId id="280" r:id="rId7"/>
    <p:sldId id="27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5F207-A609-4A4A-9789-3F78D8DA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581E3-071B-447B-A415-63B5ED5DCE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909313" y="296864"/>
            <a:ext cx="1587360" cy="3293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 OF ACADEMIC REPORT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95326" y="296863"/>
            <a:ext cx="2461921" cy="329302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712305" y="296863"/>
            <a:ext cx="3383695" cy="3383695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2700000" algn="tl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7140053" y="1856473"/>
            <a:ext cx="5051947" cy="5013250"/>
          </a:xfrm>
          <a:custGeom>
            <a:avLst/>
            <a:gdLst>
              <a:gd name="connsiteX0" fmla="*/ 3371794 w 5051947"/>
              <a:gd name="connsiteY0" fmla="*/ 0 h 5013250"/>
              <a:gd name="connsiteX1" fmla="*/ 4978991 w 5051947"/>
              <a:gd name="connsiteY1" fmla="*/ 406958 h 5013250"/>
              <a:gd name="connsiteX2" fmla="*/ 5051947 w 5051947"/>
              <a:gd name="connsiteY2" fmla="*/ 451280 h 5013250"/>
              <a:gd name="connsiteX3" fmla="*/ 5051947 w 5051947"/>
              <a:gd name="connsiteY3" fmla="*/ 5013250 h 5013250"/>
              <a:gd name="connsiteX4" fmla="*/ 427771 w 5051947"/>
              <a:gd name="connsiteY4" fmla="*/ 5013250 h 5013250"/>
              <a:gd name="connsiteX5" fmla="*/ 406958 w 5051947"/>
              <a:gd name="connsiteY5" fmla="*/ 4978991 h 5013250"/>
              <a:gd name="connsiteX6" fmla="*/ 0 w 5051947"/>
              <a:gd name="connsiteY6" fmla="*/ 3371794 h 5013250"/>
              <a:gd name="connsiteX7" fmla="*/ 3371794 w 5051947"/>
              <a:gd name="connsiteY7" fmla="*/ 0 h 50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1947" h="5013250">
                <a:moveTo>
                  <a:pt x="3371794" y="0"/>
                </a:moveTo>
                <a:cubicBezTo>
                  <a:pt x="3953729" y="0"/>
                  <a:pt x="4501231" y="147422"/>
                  <a:pt x="4978991" y="406958"/>
                </a:cubicBezTo>
                <a:lnTo>
                  <a:pt x="5051947" y="451280"/>
                </a:lnTo>
                <a:lnTo>
                  <a:pt x="5051947" y="5013250"/>
                </a:lnTo>
                <a:lnTo>
                  <a:pt x="427771" y="5013250"/>
                </a:lnTo>
                <a:lnTo>
                  <a:pt x="406958" y="4978991"/>
                </a:lnTo>
                <a:cubicBezTo>
                  <a:pt x="147423" y="4501231"/>
                  <a:pt x="0" y="3953729"/>
                  <a:pt x="0" y="3371794"/>
                </a:cubicBezTo>
                <a:cubicBezTo>
                  <a:pt x="0" y="1509604"/>
                  <a:pt x="1509604" y="0"/>
                  <a:pt x="33717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13500000" algn="b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5706465" y="3237521"/>
            <a:ext cx="2911080" cy="466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 i="0" u="none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83665" y="4861390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83665" y="5276939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3289836" y="1311847"/>
            <a:ext cx="7744338" cy="1782876"/>
          </a:xfrm>
        </p:spPr>
        <p:txBody>
          <a:bodyPr anchor="b">
            <a:noAutofit/>
          </a:bodyPr>
          <a:lstStyle>
            <a:lvl1pPr algn="ctr">
              <a:defRPr sz="4800" i="0" u="none">
                <a:gradFill>
                  <a:gsLst>
                    <a:gs pos="100000">
                      <a:schemeClr val="accent2">
                        <a:lumMod val="91000"/>
                        <a:lumOff val="9000"/>
                      </a:schemeClr>
                    </a:gs>
                    <a:gs pos="0">
                      <a:schemeClr val="accent2">
                        <a:lumMod val="10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raphic 250"/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982" t="23982"/>
          <a:stretch>
            <a:fillRect/>
          </a:stretch>
        </p:blipFill>
        <p:spPr>
          <a:xfrm rot="16200000">
            <a:off x="2667000" y="-2667000"/>
            <a:ext cx="6858001" cy="12192001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215626" y="2243552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5216742" y="3138902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raphic 215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498" b="16498"/>
          <a:stretch>
            <a:fillRect/>
          </a:stretch>
        </p:blipFill>
        <p:spPr>
          <a:xfrm rot="16200000">
            <a:off x="2667000" y="-2667003"/>
            <a:ext cx="6858001" cy="1219200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6473371" y="1907267"/>
            <a:ext cx="3312130" cy="1087683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473371" y="3669671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73371" y="3373400"/>
            <a:ext cx="331213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07897-439B-424A-8737-BF5D494C44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png"/><Relationship Id="rId3" Type="http://schemas.openxmlformats.org/officeDocument/2006/relationships/tags" Target="../tags/tag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90076"/>
            <a:ext cx="112565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上周计划及进度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zh-CN" altLang="en-US" dirty="0"/>
              <a:t>完善了裁判系统通讯</a:t>
            </a:r>
            <a:r>
              <a:rPr lang="en-US" altLang="zh-CN" dirty="0"/>
              <a:t>CRC</a:t>
            </a:r>
            <a:r>
              <a:rPr lang="zh-CN" altLang="en-US" dirty="0"/>
              <a:t>（循环冗余校验）校验部分代码。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正在移植南航的裁判系统通讯代码，存在一些问题，需要一定时间解决。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246796" y="386640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罗泽锋  电控组 软件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11" y="2450939"/>
            <a:ext cx="7115175" cy="60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710" y="4630013"/>
            <a:ext cx="11256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下一阶段计划：</a:t>
            </a:r>
            <a:endParaRPr lang="en-US" altLang="zh-CN" sz="1800" b="1" dirty="0"/>
          </a:p>
          <a:p>
            <a:pPr marL="342900" indent="-342900">
              <a:buAutoNum type="arabicPeriod"/>
            </a:pPr>
            <a:r>
              <a:rPr lang="zh-CN" altLang="en-US" dirty="0"/>
              <a:t>移植成功并检验装甲板、枪管的数据能否正确被传输到</a:t>
            </a:r>
            <a:r>
              <a:rPr lang="en-US" altLang="zh-CN" dirty="0"/>
              <a:t>A</a:t>
            </a:r>
            <a:r>
              <a:rPr lang="zh-CN" altLang="en-US" dirty="0"/>
              <a:t>板。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670" y="1105522"/>
            <a:ext cx="1125658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下一阶段</a:t>
            </a:r>
            <a:r>
              <a:rPr lang="zh-CN" altLang="en-US" sz="1800" dirty="0"/>
              <a:t>任务</a:t>
            </a:r>
            <a:endParaRPr lang="zh-CN" altLang="en-US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接着完善那个仿真模型</a:t>
            </a:r>
            <a:r>
              <a:rPr lang="en-US" altLang="zh-CN" sz="1800" dirty="0"/>
              <a:t>,</a:t>
            </a:r>
            <a:r>
              <a:rPr lang="zh-CN" altLang="en-US" sz="1800" dirty="0"/>
              <a:t>分析不同工作状态下的开关管</a:t>
            </a:r>
            <a:r>
              <a:rPr lang="zh-CN" altLang="en-US" sz="1800" dirty="0"/>
              <a:t>状态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把代码从标准库更换成</a:t>
            </a:r>
            <a:r>
              <a:rPr lang="en-US" altLang="zh-CN" sz="1800" dirty="0"/>
              <a:t>hal</a:t>
            </a:r>
            <a:r>
              <a:rPr lang="zh-CN" altLang="en-US" sz="1800" dirty="0"/>
              <a:t>库</a:t>
            </a:r>
            <a:r>
              <a:rPr lang="en-US" altLang="zh-CN" sz="1800" dirty="0"/>
              <a:t>,</a:t>
            </a:r>
            <a:r>
              <a:rPr lang="zh-CN" altLang="en-US" sz="1800" dirty="0"/>
              <a:t>方便后续</a:t>
            </a:r>
            <a:r>
              <a:rPr lang="zh-CN" altLang="en-US" sz="1800" dirty="0"/>
              <a:t>开发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现在控制板的</a:t>
            </a:r>
            <a:r>
              <a:rPr lang="en-US" altLang="zh-CN" sz="1800" dirty="0"/>
              <a:t>24V</a:t>
            </a:r>
            <a:r>
              <a:rPr lang="zh-CN" altLang="en-US" sz="1800" dirty="0"/>
              <a:t>降压到</a:t>
            </a:r>
            <a:r>
              <a:rPr lang="en-US" altLang="zh-CN" sz="1800" dirty="0"/>
              <a:t>3.3V</a:t>
            </a:r>
            <a:r>
              <a:rPr lang="zh-CN" altLang="en-US" sz="1800" dirty="0"/>
              <a:t>发烫严重</a:t>
            </a:r>
            <a:r>
              <a:rPr lang="en-US" altLang="zh-CN" sz="1800" dirty="0"/>
              <a:t>,</a:t>
            </a:r>
            <a:r>
              <a:rPr lang="zh-CN" altLang="en-US" sz="1800" dirty="0"/>
              <a:t>需要寻找一下解决</a:t>
            </a:r>
            <a:r>
              <a:rPr lang="zh-CN" altLang="en-US" sz="1800" dirty="0"/>
              <a:t>方案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010" y="0"/>
            <a:ext cx="10515600" cy="3546475"/>
          </a:xfrm>
        </p:spPr>
        <p:txBody>
          <a:bodyPr/>
          <a:p>
            <a:r>
              <a:rPr lang="zh-CN" altLang="en-US" sz="2800"/>
              <a:t>黄志鹏</a:t>
            </a:r>
            <a:br>
              <a:rPr lang="zh-CN" altLang="en-US" sz="2800"/>
            </a:br>
            <a:r>
              <a:rPr lang="zh-CN" altLang="en-US" sz="2800"/>
              <a:t>本周</a:t>
            </a:r>
            <a:br>
              <a:rPr lang="en-US" altLang="zh-CN" sz="2800"/>
            </a:br>
            <a:r>
              <a:rPr lang="en-US" altLang="zh-CN" sz="2800"/>
              <a:t>1.</a:t>
            </a:r>
            <a:r>
              <a:rPr lang="zh-CN" altLang="en-US" sz="2800"/>
              <a:t>忙着面试新生和布置培训任务</a:t>
            </a:r>
            <a:br>
              <a:rPr lang="zh-CN" altLang="en-US" sz="2800"/>
            </a:br>
            <a:r>
              <a:rPr lang="en-US" altLang="zh-CN" sz="2800"/>
              <a:t>2.</a:t>
            </a:r>
            <a:r>
              <a:rPr lang="zh-CN" altLang="en-US" sz="2800"/>
              <a:t>给云台加入角度前馈，但是没什么效果，可能速度前馈效果好点？</a:t>
            </a:r>
            <a:br>
              <a:rPr lang="zh-CN" altLang="en-US" sz="2800"/>
            </a:br>
            <a:r>
              <a:rPr lang="en-US" altLang="zh-CN" sz="2800"/>
              <a:t>3.</a:t>
            </a:r>
            <a:r>
              <a:rPr lang="zh-CN" altLang="en-US" sz="2800"/>
              <a:t>读懂自动巡航的局部规划</a:t>
            </a:r>
            <a:r>
              <a:rPr lang="en-US" altLang="zh-CN" sz="2800"/>
              <a:t>dwa</a:t>
            </a:r>
            <a:r>
              <a:rPr lang="zh-CN" altLang="en-US" sz="2800"/>
              <a:t>算法</a:t>
            </a:r>
            <a:br>
              <a:rPr lang="zh-CN" altLang="en-US" sz="2800"/>
            </a:b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0570" y="2626360"/>
            <a:ext cx="5622925" cy="3827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5" y="555625"/>
            <a:ext cx="10850880" cy="5637530"/>
          </a:xfrm>
        </p:spPr>
        <p:txBody>
          <a:bodyPr>
            <a:normAutofit fontScale="90000"/>
          </a:bodyPr>
          <a:p>
            <a:r>
              <a:rPr lang="zh-CN" altLang="en-US"/>
              <a:t>下周计划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把</a:t>
            </a:r>
            <a:r>
              <a:rPr lang="en-US" altLang="zh-CN"/>
              <a:t>dwa</a:t>
            </a:r>
            <a:r>
              <a:rPr lang="zh-CN" altLang="en-US"/>
              <a:t>算法完善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把小陀螺的变速功能改善一下，现在的变速频率太低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重新分配一下平移速度和旋转速度，让旋转速度随着</a:t>
            </a:r>
            <a:r>
              <a:rPr lang="zh-CN" altLang="en-US">
                <a:sym typeface="+mn-ea"/>
              </a:rPr>
              <a:t>平移速度改变而改变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子弹散布大找出来原因，是因为摩擦轮与摩擦轮电机老化，等平衡硬件，帮硬件加低通滤波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遇到的问题</a:t>
            </a:r>
            <a:r>
              <a:rPr lang="en-US" altLang="zh-CN" sz="1800" dirty="0"/>
              <a:t>+</a:t>
            </a:r>
            <a:r>
              <a:rPr lang="zh-CN" altLang="en-US" sz="1800" dirty="0"/>
              <a:t>解决方案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zh-CN" altLang="en-US" sz="1800" dirty="0"/>
              <a:t>平衡步兵云台控制和普通步兵云台控制有差别，得改。现在机甲都太脆弱了，上场大概率过不了检录，得想</a:t>
            </a:r>
            <a:r>
              <a:rPr lang="en-US" altLang="zh-CN" sz="1800" dirty="0"/>
              <a:t>     </a:t>
            </a:r>
            <a:r>
              <a:rPr lang="zh-CN" altLang="en-US" sz="1800" dirty="0"/>
              <a:t>办法，要和硬件还有机械沟通，</a:t>
            </a:r>
            <a:r>
              <a:rPr lang="zh-CN" altLang="en-US" sz="1800" dirty="0"/>
              <a:t>将线路固定死</a:t>
            </a:r>
            <a:endParaRPr lang="en-US" altLang="zh-CN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下一阶段计划</a:t>
            </a:r>
            <a:r>
              <a:rPr lang="en-US" altLang="zh-CN" sz="1800" dirty="0"/>
              <a:t>+</a:t>
            </a:r>
            <a:r>
              <a:rPr lang="zh-CN" altLang="en-US" sz="1800" dirty="0"/>
              <a:t>预测能够做到的程度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zh-CN" altLang="en-US" sz="1800" dirty="0"/>
              <a:t>启动平衡步兵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周钧浩  电控组 软件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设计完成可适配新的集电滑环的分电板，预计板子后天到。完成滑环的延长，等板子到就可接上</a:t>
            </a:r>
            <a:r>
              <a:rPr lang="zh-CN" altLang="en-US" sz="1800" dirty="0"/>
              <a:t>测试。</a:t>
            </a:r>
            <a:endParaRPr lang="zh-CN" altLang="en-US" sz="1800" dirty="0"/>
          </a:p>
          <a:p>
            <a:pPr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遇到的问题</a:t>
            </a:r>
            <a:r>
              <a:rPr lang="en-US" altLang="zh-CN" sz="1800" dirty="0"/>
              <a:t>+</a:t>
            </a:r>
            <a:r>
              <a:rPr lang="zh-CN" altLang="en-US" sz="1800" dirty="0"/>
              <a:t>解决方案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zh-CN" altLang="en-US" sz="1800" dirty="0"/>
              <a:t>无</a:t>
            </a:r>
            <a:endParaRPr lang="en-US" altLang="zh-CN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下一阶段计划</a:t>
            </a:r>
            <a:r>
              <a:rPr lang="en-US" altLang="zh-CN" sz="1800" dirty="0"/>
              <a:t>+</a:t>
            </a:r>
            <a:r>
              <a:rPr lang="zh-CN" altLang="en-US" sz="1800" dirty="0"/>
              <a:t>预测能够做到的程度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zh-CN" altLang="en-US" sz="1800" dirty="0"/>
              <a:t>启动平衡步兵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潘东旭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zh-CN" altLang="en-US" sz="1800" dirty="0"/>
              <a:t>使用低通滤波对电流进行了滤波操作</a:t>
            </a:r>
            <a:endParaRPr lang="zh-CN" altLang="en-US" sz="1800" dirty="0"/>
          </a:p>
          <a:p>
            <a:r>
              <a:rPr lang="zh-CN" altLang="en-US" sz="1800" dirty="0"/>
              <a:t>采样电流越平滑计算出来的功率就越平滑</a:t>
            </a:r>
            <a:endParaRPr lang="zh-CN" altLang="en-US" sz="1800" dirty="0"/>
          </a:p>
          <a:p>
            <a:r>
              <a:rPr lang="zh-CN" altLang="en-US" sz="1800" dirty="0"/>
              <a:t>就可以间接提高功率</a:t>
            </a:r>
            <a:r>
              <a:rPr lang="zh-CN" altLang="en-US" sz="1800" dirty="0"/>
              <a:t>上限</a:t>
            </a:r>
            <a:endParaRPr lang="zh-CN" altLang="en-US" sz="1800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45070" y="2327275"/>
            <a:ext cx="4117340" cy="3716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57775" y="1191260"/>
            <a:ext cx="7307580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zh-CN" altLang="en-US" sz="1800" dirty="0"/>
              <a:t>测试功率控制板的性能</a:t>
            </a:r>
            <a:r>
              <a:rPr lang="en-US" altLang="zh-CN" sz="1800" dirty="0"/>
              <a:t>,</a:t>
            </a:r>
            <a:r>
              <a:rPr lang="zh-CN" altLang="en-US" sz="1800" dirty="0"/>
              <a:t>性能指标</a:t>
            </a:r>
            <a:r>
              <a:rPr lang="en-US" altLang="zh-CN" sz="1800" dirty="0"/>
              <a:t>:filter_pow&lt;max_pow,</a:t>
            </a:r>
            <a:r>
              <a:rPr lang="zh-CN" altLang="en-US" sz="1800" dirty="0"/>
              <a:t>允许短暂的超功率</a:t>
            </a:r>
            <a:r>
              <a:rPr lang="en-US" altLang="zh-CN" sz="1800" dirty="0"/>
              <a:t>,</a:t>
            </a:r>
            <a:r>
              <a:rPr lang="zh-CN" altLang="en-US" sz="1800" dirty="0"/>
              <a:t>因为有</a:t>
            </a:r>
            <a:r>
              <a:rPr lang="en-US" altLang="zh-CN" sz="1800" dirty="0"/>
              <a:t>60J</a:t>
            </a:r>
            <a:r>
              <a:rPr lang="zh-CN" altLang="en-US" sz="1800" dirty="0"/>
              <a:t>缓冲能量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887220"/>
            <a:ext cx="5438140" cy="3689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35" y="2094230"/>
            <a:ext cx="5454650" cy="348297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647825" y="5709920"/>
            <a:ext cx="353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超级电容模组</a:t>
            </a:r>
            <a:r>
              <a:rPr lang="zh-CN" altLang="en-US"/>
              <a:t>放电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972425" y="5709920"/>
            <a:ext cx="205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超级电容</a:t>
            </a:r>
            <a:r>
              <a:rPr lang="zh-CN" altLang="en-US"/>
              <a:t>模组充电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3.</a:t>
            </a:r>
            <a:r>
              <a:rPr lang="zh-CN" altLang="en-US" sz="1800" dirty="0"/>
              <a:t>进度</a:t>
            </a:r>
            <a:endParaRPr lang="zh-CN" altLang="en-US" sz="1800" dirty="0"/>
          </a:p>
          <a:p>
            <a:r>
              <a:rPr lang="zh-CN" altLang="en-US" sz="1800" dirty="0"/>
              <a:t>功率控制代码</a:t>
            </a:r>
            <a:r>
              <a:rPr lang="zh-CN" altLang="en-US" sz="1800" dirty="0"/>
              <a:t>流程</a:t>
            </a:r>
            <a:endParaRPr lang="zh-CN" altLang="en-US" sz="1800" dirty="0"/>
          </a:p>
          <a:p>
            <a:r>
              <a:rPr lang="zh-CN" altLang="en-US" sz="1800" dirty="0"/>
              <a:t>1.在充电情况下，电路只工作在Buck&amp;Buck-Boost模式</a:t>
            </a:r>
            <a:endParaRPr lang="zh-CN" altLang="en-US" sz="1800" dirty="0"/>
          </a:p>
          <a:p>
            <a:r>
              <a:rPr lang="zh-CN" altLang="en-US" sz="1800" dirty="0"/>
              <a:t>2.在放电状态下，电路只工作在Buck-Boost&amp;:Boost模式</a:t>
            </a:r>
            <a:endParaRPr lang="zh-CN" altLang="en-US" sz="1800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3745" y="2447290"/>
            <a:ext cx="6428740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4.</a:t>
            </a:r>
            <a:r>
              <a:rPr lang="zh-CN" altLang="en-US" sz="1800" dirty="0"/>
              <a:t>进度</a:t>
            </a:r>
            <a:endParaRPr lang="zh-CN" altLang="en-US" sz="1800" dirty="0"/>
          </a:p>
          <a:p>
            <a:r>
              <a:rPr lang="zh-CN" altLang="en-US" sz="1800" dirty="0"/>
              <a:t>四开关模型仿真初步搭建</a:t>
            </a:r>
            <a:r>
              <a:rPr lang="en-US" altLang="zh-CN" sz="1800" dirty="0"/>
              <a:t>,</a:t>
            </a:r>
            <a:r>
              <a:rPr lang="zh-CN" altLang="en-US" sz="1800" dirty="0"/>
              <a:t>但还没开始分析不同工作状态下的开关管的状态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1918970"/>
            <a:ext cx="8079740" cy="387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OTMzNTA0YjdjNDQ2ZjNiYTYwYTlkZmUwZmUyOWVmZD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52ad4d25-ddfd-4eec-b20e-463ec14e5c3d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7F08"/>
      </a:accent1>
      <a:accent2>
        <a:srgbClr val="024200"/>
      </a:accent2>
      <a:accent3>
        <a:srgbClr val="85BF5A"/>
      </a:accent3>
      <a:accent4>
        <a:srgbClr val="99EBF6"/>
      </a:accent4>
      <a:accent5>
        <a:srgbClr val="0C7ABC"/>
      </a:accent5>
      <a:accent6>
        <a:srgbClr val="AFA26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演示</Application>
  <PresentationFormat>宽屏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1_Office 主题​​</vt:lpstr>
      <vt:lpstr>OfficePLUS-V2-52ad4d25-ddfd-4eec-b20e-463ec14e5c3d</vt:lpstr>
      <vt:lpstr>PowerPoint 演示文稿</vt:lpstr>
      <vt:lpstr>黄志鹏 本周 1.忙着面试新生和布置培训任务 2.给云台加入角度前馈，但是没什么效果，可能速度前馈效果好点？ 3.读懂自动巡航的局部规划dwa算法 </vt:lpstr>
      <vt:lpstr>下周计划   1.把dwa算法完善 2.把小陀螺的变速功能改善一下，现在的变速频率太低 3.重新分配一下平移速度和旋转速度，让旋转速度随着平移速度改变而改变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湘 刘</dc:creator>
  <cp:lastModifiedBy>黄志鹏</cp:lastModifiedBy>
  <cp:revision>64</cp:revision>
  <dcterms:created xsi:type="dcterms:W3CDTF">2023-09-26T04:35:00Z</dcterms:created>
  <dcterms:modified xsi:type="dcterms:W3CDTF">2023-11-08T05:02:05Z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21FF3DC8406442799BBB28D71C0003DD_12</vt:lpwstr>
  </property>
  <property fmtid="{D5CDD505-2E9C-101B-9397-08002B2CF9AE}" pid="3" name="KSOProductBuildVer">
    <vt:lpwstr>2052-12.1.0.15712</vt:lpwstr>
  </property>
</Properties>
</file>