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3"/>
  </p:notesMasterIdLst>
  <p:sldIdLst>
    <p:sldId id="283" r:id="rId4"/>
    <p:sldId id="270" r:id="rId5"/>
    <p:sldId id="273" r:id="rId6"/>
    <p:sldId id="274" r:id="rId7"/>
    <p:sldId id="276" r:id="rId8"/>
    <p:sldId id="277" r:id="rId9"/>
    <p:sldId id="279" r:id="rId10"/>
    <p:sldId id="280" r:id="rId11"/>
    <p:sldId id="28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5F207-A609-4A4A-9789-3F78D8DA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581E3-071B-447B-A415-63B5ED5DCE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909313" y="296864"/>
            <a:ext cx="1587360" cy="3293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 OF ACADEMIC REPORT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95326" y="296863"/>
            <a:ext cx="2461921" cy="329302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712305" y="296863"/>
            <a:ext cx="3383695" cy="3383695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2700000" algn="tl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7140053" y="1856473"/>
            <a:ext cx="5051947" cy="5013250"/>
          </a:xfrm>
          <a:custGeom>
            <a:avLst/>
            <a:gdLst>
              <a:gd name="connsiteX0" fmla="*/ 3371794 w 5051947"/>
              <a:gd name="connsiteY0" fmla="*/ 0 h 5013250"/>
              <a:gd name="connsiteX1" fmla="*/ 4978991 w 5051947"/>
              <a:gd name="connsiteY1" fmla="*/ 406958 h 5013250"/>
              <a:gd name="connsiteX2" fmla="*/ 5051947 w 5051947"/>
              <a:gd name="connsiteY2" fmla="*/ 451280 h 5013250"/>
              <a:gd name="connsiteX3" fmla="*/ 5051947 w 5051947"/>
              <a:gd name="connsiteY3" fmla="*/ 5013250 h 5013250"/>
              <a:gd name="connsiteX4" fmla="*/ 427771 w 5051947"/>
              <a:gd name="connsiteY4" fmla="*/ 5013250 h 5013250"/>
              <a:gd name="connsiteX5" fmla="*/ 406958 w 5051947"/>
              <a:gd name="connsiteY5" fmla="*/ 4978991 h 5013250"/>
              <a:gd name="connsiteX6" fmla="*/ 0 w 5051947"/>
              <a:gd name="connsiteY6" fmla="*/ 3371794 h 5013250"/>
              <a:gd name="connsiteX7" fmla="*/ 3371794 w 5051947"/>
              <a:gd name="connsiteY7" fmla="*/ 0 h 50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1947" h="5013250">
                <a:moveTo>
                  <a:pt x="3371794" y="0"/>
                </a:moveTo>
                <a:cubicBezTo>
                  <a:pt x="3953729" y="0"/>
                  <a:pt x="4501231" y="147422"/>
                  <a:pt x="4978991" y="406958"/>
                </a:cubicBezTo>
                <a:lnTo>
                  <a:pt x="5051947" y="451280"/>
                </a:lnTo>
                <a:lnTo>
                  <a:pt x="5051947" y="5013250"/>
                </a:lnTo>
                <a:lnTo>
                  <a:pt x="427771" y="5013250"/>
                </a:lnTo>
                <a:lnTo>
                  <a:pt x="406958" y="4978991"/>
                </a:lnTo>
                <a:cubicBezTo>
                  <a:pt x="147423" y="4501231"/>
                  <a:pt x="0" y="3953729"/>
                  <a:pt x="0" y="3371794"/>
                </a:cubicBezTo>
                <a:cubicBezTo>
                  <a:pt x="0" y="1509604"/>
                  <a:pt x="1509604" y="0"/>
                  <a:pt x="33717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13500000" algn="b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5706465" y="3237521"/>
            <a:ext cx="2911080" cy="466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 i="0" u="none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83665" y="4861390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83665" y="5276939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3289836" y="1311847"/>
            <a:ext cx="7744338" cy="1782876"/>
          </a:xfrm>
        </p:spPr>
        <p:txBody>
          <a:bodyPr anchor="b">
            <a:noAutofit/>
          </a:bodyPr>
          <a:lstStyle>
            <a:lvl1pPr algn="ctr">
              <a:defRPr sz="4800" i="0" u="none">
                <a:gradFill>
                  <a:gsLst>
                    <a:gs pos="100000">
                      <a:schemeClr val="accent2">
                        <a:lumMod val="91000"/>
                        <a:lumOff val="9000"/>
                      </a:schemeClr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phic 250"/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82" t="23982"/>
          <a:stretch>
            <a:fillRect/>
          </a:stretch>
        </p:blipFill>
        <p:spPr>
          <a:xfrm rot="16200000">
            <a:off x="2667000" y="-2667000"/>
            <a:ext cx="6858001" cy="12192001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15626" y="2243552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216742" y="3138902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raphic 215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498" b="16498"/>
          <a:stretch>
            <a:fillRect/>
          </a:stretch>
        </p:blipFill>
        <p:spPr>
          <a:xfrm rot="16200000">
            <a:off x="2667000" y="-2667003"/>
            <a:ext cx="6858001" cy="1219200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6473371" y="1907267"/>
            <a:ext cx="3312130" cy="1087683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473371" y="3669671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73371" y="3373400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07897-439B-424A-8737-BF5D494C44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44ce4a1a52509ebb5167584604e4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-132715"/>
            <a:ext cx="11187430" cy="6798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做出了一个或许能用的</a:t>
            </a:r>
            <a:r>
              <a:rPr lang="en-US" altLang="zh-CN" sz="1800" dirty="0"/>
              <a:t>lqr</a:t>
            </a:r>
            <a:r>
              <a:rPr lang="zh-CN" altLang="en-US" sz="1800" dirty="0"/>
              <a:t>的参数，并对实际数值转化为电机参数进行转换，用平衡步兵的参数对平衡步兵进行仿真，用了两种方式，一种是用图表的方式去观察，一种是用</a:t>
            </a:r>
            <a:r>
              <a:rPr lang="en-US" altLang="zh-CN" sz="1800" dirty="0"/>
              <a:t>simsacpe</a:t>
            </a:r>
            <a:r>
              <a:rPr lang="zh-CN" altLang="en-US" sz="1800" dirty="0"/>
              <a:t>进行仿真，后来觉得太慢，效果不明显暂时</a:t>
            </a:r>
            <a:r>
              <a:rPr lang="zh-CN" altLang="en-US" sz="1800" dirty="0"/>
              <a:t>放弃了</a:t>
            </a:r>
            <a:endParaRPr lang="zh-CN" altLang="en-US" sz="1800" dirty="0"/>
          </a:p>
          <a:p>
            <a:pPr indent="0">
              <a:buNone/>
            </a:pPr>
            <a:r>
              <a:rPr lang="zh-CN" altLang="en-US" sz="1800" dirty="0"/>
              <a:t>算出平衡步兵物理模型后，用平衡的状态空间方程去仿真</a:t>
            </a:r>
            <a:r>
              <a:rPr lang="en-US" altLang="zh-CN" sz="1800" dirty="0"/>
              <a:t>matalb</a:t>
            </a:r>
            <a:r>
              <a:rPr lang="zh-CN" altLang="en-US" sz="1800" dirty="0"/>
              <a:t>仿真，下面有调完</a:t>
            </a:r>
            <a:r>
              <a:rPr lang="en-US" altLang="zh-CN" sz="1800" dirty="0"/>
              <a:t>q</a:t>
            </a:r>
            <a:r>
              <a:rPr lang="zh-CN" altLang="en-US" sz="1800" dirty="0"/>
              <a:t>矩阵后的曲线，以及</a:t>
            </a:r>
            <a:r>
              <a:rPr lang="en-US" altLang="zh-CN" sz="1800" dirty="0"/>
              <a:t>simsacape</a:t>
            </a:r>
            <a:r>
              <a:rPr lang="zh-CN" altLang="en-US" sz="1800" dirty="0"/>
              <a:t>半成品</a:t>
            </a:r>
            <a:r>
              <a:rPr lang="en-US" altLang="zh-CN" sz="1800" dirty="0"/>
              <a:t>                               </a:t>
            </a: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遇到的问题</a:t>
            </a:r>
            <a:r>
              <a:rPr lang="en-US" altLang="zh-CN" sz="1800" dirty="0"/>
              <a:t>+</a:t>
            </a:r>
            <a:r>
              <a:rPr lang="zh-CN" altLang="en-US" sz="1800" dirty="0"/>
              <a:t>解决方案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zh-CN" altLang="en-US" sz="1800" dirty="0"/>
              <a:t>算出来还是很不放心，调完云台把值输进去看看</a:t>
            </a:r>
            <a:r>
              <a:rPr lang="zh-CN" altLang="en-US" sz="1800" dirty="0"/>
              <a:t>吧</a:t>
            </a:r>
            <a:endParaRPr lang="zh-CN" altLang="en-US" sz="1800" dirty="0"/>
          </a:p>
          <a:p>
            <a:pPr indent="0">
              <a:buNone/>
            </a:pPr>
            <a:r>
              <a:rPr lang="zh-CN" altLang="en-US" sz="1800" dirty="0"/>
              <a:t>阶段计划</a:t>
            </a:r>
            <a:r>
              <a:rPr lang="en-US" altLang="zh-CN" sz="1800" dirty="0"/>
              <a:t>+</a:t>
            </a:r>
            <a:r>
              <a:rPr lang="zh-CN" altLang="en-US" sz="1800" dirty="0"/>
              <a:t>预测能够做到的程度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zh-CN" altLang="en-US" sz="1800" dirty="0"/>
              <a:t>继续启动平衡步兵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周钧浩  电控组 </a:t>
            </a:r>
            <a:r>
              <a:rPr lang="zh-CN" altLang="en-US" dirty="0"/>
              <a:t>软件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2958465"/>
            <a:ext cx="3602990" cy="2058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10710" y="2958465"/>
            <a:ext cx="3054350" cy="2700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415" y="2958465"/>
            <a:ext cx="3952240" cy="233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3520"/>
            <a:ext cx="10850880" cy="6449695"/>
          </a:xfrm>
        </p:spPr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       </a:t>
            </a:r>
            <a:br>
              <a:rPr lang="en-US" altLang="zh-CN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黄志鹏</a:t>
            </a:r>
            <a:br>
              <a:rPr lang="zh-CN" altLang="en-US"/>
            </a:br>
            <a:r>
              <a:rPr lang="zh-CN" altLang="en-US" sz="2000"/>
              <a:t>上周进度：</a:t>
            </a:r>
            <a:br>
              <a:rPr lang="zh-CN" altLang="en-US" sz="2000"/>
            </a:br>
            <a:r>
              <a:rPr lang="en-US" altLang="zh-CN" sz="2000"/>
              <a:t>						a.</a:t>
            </a:r>
            <a:r>
              <a:rPr lang="zh-CN" altLang="en-US" sz="2000"/>
              <a:t>调整小陀螺转速随机性，让底盘每转</a:t>
            </a:r>
            <a:r>
              <a:rPr lang="en-US" altLang="zh-CN" sz="2000"/>
              <a:t>90</a:t>
            </a:r>
            <a:r>
              <a:rPr lang="zh-CN" altLang="en-US" sz="2000"/>
              <a:t>度改变一</a:t>
            </a:r>
            <a:r>
              <a:rPr lang="en-US" altLang="zh-CN" sz="2000"/>
              <a:t>								</a:t>
            </a:r>
            <a:r>
              <a:rPr lang="zh-CN" altLang="en-US" sz="2000"/>
              <a:t>次速度（性能指标：开小陀螺时</a:t>
            </a:r>
            <a:r>
              <a:rPr lang="en-US" altLang="zh-CN" sz="2000"/>
              <a:t>								</a:t>
            </a:r>
            <a:r>
              <a:rPr lang="zh-CN" altLang="en-US" sz="2000"/>
              <a:t>的防守</a:t>
            </a:r>
            <a:r>
              <a:rPr lang="zh-CN" altLang="en-US" sz="2000"/>
              <a:t>能力）</a:t>
            </a:r>
            <a:br>
              <a:rPr lang="zh-CN" altLang="en-US" sz="2000"/>
            </a:br>
            <a:br>
              <a:rPr lang="zh-CN" altLang="en-US" sz="2000"/>
            </a:br>
            <a:br>
              <a:rPr lang="zh-CN" altLang="en-US" sz="2000"/>
            </a:br>
            <a:br>
              <a:rPr lang="zh-CN" altLang="en-US" sz="2000"/>
            </a:br>
            <a:br>
              <a:rPr lang="zh-CN" altLang="en-US" sz="2000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1123315"/>
            <a:ext cx="6931660" cy="3099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90" y="3801745"/>
            <a:ext cx="678053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880" cy="3507740"/>
          </a:xfrm>
        </p:spPr>
        <p:txBody>
          <a:bodyPr/>
          <a:p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49630" y="2119630"/>
            <a:ext cx="2987040" cy="2223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630" y="707390"/>
            <a:ext cx="10208260" cy="330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性能指标：</a:t>
            </a:r>
            <a:r>
              <a:rPr lang="zh-CN" altLang="en-US" sz="2400">
                <a:highlight>
                  <a:srgbClr val="FFFF00"/>
                </a:highlight>
              </a:rPr>
              <a:t>操作手感</a:t>
            </a:r>
            <a:endParaRPr lang="zh-CN" altLang="en-US" sz="2400">
              <a:highlight>
                <a:srgbClr val="FFFF00"/>
              </a:highlight>
            </a:endParaRPr>
          </a:p>
          <a:p>
            <a:r>
              <a:rPr lang="en-US" altLang="zh-CN" sz="2400"/>
              <a:t>b.</a:t>
            </a:r>
            <a:r>
              <a:rPr lang="zh-CN" altLang="en-US" sz="2400"/>
              <a:t>使用</a:t>
            </a:r>
            <a:r>
              <a:rPr lang="en-US" altLang="zh-CN" sz="2400"/>
              <a:t>logistics</a:t>
            </a:r>
            <a:r>
              <a:rPr lang="zh-CN" altLang="en-US" sz="2400"/>
              <a:t>回归函数来拟合前进速度与转弯速度的关系</a:t>
            </a:r>
            <a:endParaRPr lang="zh-CN" altLang="en-US" sz="2400"/>
          </a:p>
          <a:p>
            <a:r>
              <a:rPr lang="zh-CN" altLang="en-US" sz="2400"/>
              <a:t>让高速运动时转弯更</a:t>
            </a:r>
            <a:r>
              <a:rPr lang="zh-CN" altLang="en-US" sz="2400"/>
              <a:t>流畅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79780" y="4864735"/>
            <a:ext cx="10203815" cy="1440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下周计划：自动巡航局部规划</a:t>
            </a:r>
            <a:r>
              <a:rPr lang="en-US" altLang="zh-CN" sz="3200"/>
              <a:t>dwa</a:t>
            </a:r>
            <a:r>
              <a:rPr lang="zh-CN" altLang="en-US" sz="3200"/>
              <a:t>算法部分开始上手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111" y="1212324"/>
            <a:ext cx="112565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上周计划及进度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zh-CN" altLang="en-US" dirty="0"/>
              <a:t>移植南航的裁判系统通讯代码进行中。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对平衡步兵云台进行调参。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罗泽锋  电控组 软件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4111" y="2350964"/>
            <a:ext cx="11256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遇到问题：</a:t>
            </a:r>
            <a:endParaRPr lang="zh-CN" altLang="en-US" sz="2400" b="1" dirty="0"/>
          </a:p>
          <a:p>
            <a:pPr marL="342900" indent="-342900">
              <a:buAutoNum type="arabicPeriod"/>
            </a:pPr>
            <a:r>
              <a:rPr lang="zh-CN" altLang="en-US" dirty="0"/>
              <a:t>云台在开启遥控模式后不能恢复到设定位置。目前发现是</a:t>
            </a:r>
            <a:r>
              <a:rPr lang="en-US" altLang="zh-CN" dirty="0"/>
              <a:t>set</a:t>
            </a:r>
            <a:r>
              <a:rPr lang="zh-CN" altLang="en-US" dirty="0"/>
              <a:t>初值存在错乱导致，在想办法解决。</a:t>
            </a:r>
            <a:endParaRPr lang="en-US" altLang="zh-CN" dirty="0"/>
          </a:p>
        </p:txBody>
      </p:sp>
      <p:pic>
        <p:nvPicPr>
          <p:cNvPr id="6" name="图片 5" descr="图形用户界面, 表格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49"/>
          <a:stretch>
            <a:fillRect/>
          </a:stretch>
        </p:blipFill>
        <p:spPr>
          <a:xfrm>
            <a:off x="584622" y="3050686"/>
            <a:ext cx="3194512" cy="3248107"/>
          </a:xfrm>
          <a:prstGeom prst="rect">
            <a:avLst/>
          </a:prstGeom>
        </p:spPr>
      </p:pic>
      <p:pic>
        <p:nvPicPr>
          <p:cNvPr id="10" name="图片 9" descr="图形用户界面, 应用程序, 表格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7"/>
          <a:stretch>
            <a:fillRect/>
          </a:stretch>
        </p:blipFill>
        <p:spPr>
          <a:xfrm>
            <a:off x="4318241" y="3050685"/>
            <a:ext cx="3214184" cy="32481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8268" y="6298792"/>
            <a:ext cx="219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开启遥控模式前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827456" y="6298792"/>
            <a:ext cx="2195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开启遥控模式后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罗泽锋  电控组 软件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7710" y="1232842"/>
            <a:ext cx="112565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下一阶段计划：</a:t>
            </a:r>
            <a:endParaRPr lang="en-US" altLang="zh-CN" sz="1800" b="1" dirty="0"/>
          </a:p>
          <a:p>
            <a:pPr marL="342900" indent="-342900">
              <a:buAutoNum type="arabicPeriod"/>
            </a:pPr>
            <a:r>
              <a:rPr lang="zh-CN" altLang="en-US" dirty="0"/>
              <a:t>继续移植裁判系统代码。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解决平衡步兵云台问题。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编写小电脑与单片机的通讯代码。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840" y="1257922"/>
            <a:ext cx="1125658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endParaRPr lang="en-US" altLang="zh-CN" sz="1800" dirty="0"/>
          </a:p>
          <a:p>
            <a:r>
              <a:rPr lang="zh-CN" altLang="en-US" dirty="0"/>
              <a:t>进度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sz="1800" dirty="0"/>
              <a:t>将部分控制器开源的代码从标准库移植到</a:t>
            </a:r>
            <a:r>
              <a:rPr lang="en-US" altLang="zh-CN" sz="1800" dirty="0"/>
              <a:t>hal</a:t>
            </a:r>
            <a:r>
              <a:rPr lang="zh-CN" altLang="en-US" sz="1800" dirty="0"/>
              <a:t>库的工程来</a:t>
            </a:r>
            <a:r>
              <a:rPr lang="en-US" altLang="zh-CN" sz="1800" dirty="0"/>
              <a:t>(</a:t>
            </a:r>
            <a:r>
              <a:rPr lang="zh-CN" altLang="en-US" sz="1800" dirty="0"/>
              <a:t>主要是外设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r>
              <a:rPr lang="zh-CN" altLang="en-US" sz="1800" dirty="0"/>
              <a:t>进度</a:t>
            </a:r>
            <a:r>
              <a:rPr lang="en-US" altLang="zh-CN" sz="1800" dirty="0"/>
              <a:t>2</a:t>
            </a:r>
            <a:endParaRPr lang="en-US" altLang="zh-CN" sz="1800" dirty="0"/>
          </a:p>
          <a:p>
            <a:r>
              <a:rPr lang="zh-CN" altLang="en-US" sz="1800" dirty="0"/>
              <a:t>在原来的开源的原理图上增加了一级</a:t>
            </a:r>
            <a:r>
              <a:rPr lang="en-US" altLang="zh-CN" sz="1800" dirty="0"/>
              <a:t>buck</a:t>
            </a:r>
            <a:r>
              <a:rPr lang="zh-CN" altLang="en-US" sz="1800" dirty="0"/>
              <a:t>电路</a:t>
            </a:r>
            <a:r>
              <a:rPr lang="en-US" altLang="zh-CN" sz="1800" dirty="0"/>
              <a:t>,</a:t>
            </a:r>
            <a:r>
              <a:rPr lang="zh-CN" altLang="en-US" sz="1800" dirty="0"/>
              <a:t>起到缓冲作用</a:t>
            </a:r>
            <a:r>
              <a:rPr lang="en-US" altLang="zh-CN" sz="1800" dirty="0"/>
              <a:t>,</a:t>
            </a:r>
            <a:r>
              <a:rPr lang="zh-CN" altLang="en-US" sz="1800" dirty="0"/>
              <a:t>还有跟换散热能力更强的稳压</a:t>
            </a:r>
            <a:r>
              <a:rPr lang="zh-CN" altLang="en-US" sz="1800" dirty="0"/>
              <a:t>芯片</a:t>
            </a:r>
            <a:endParaRPr lang="zh-CN" altLang="en-US" sz="1800" dirty="0"/>
          </a:p>
          <a:p>
            <a:r>
              <a:rPr lang="zh-CN" altLang="en-US" sz="1800" dirty="0"/>
              <a:t>希望能缓解主控部分的发热问题</a:t>
            </a:r>
            <a:r>
              <a:rPr lang="en-US" altLang="zh-CN" sz="1800" dirty="0"/>
              <a:t>,</a:t>
            </a:r>
            <a:r>
              <a:rPr lang="zh-CN" altLang="en-US" sz="1800" dirty="0"/>
              <a:t>如果缓解不了</a:t>
            </a:r>
            <a:r>
              <a:rPr lang="en-US" altLang="zh-CN" sz="1800" dirty="0"/>
              <a:t>,</a:t>
            </a:r>
            <a:r>
              <a:rPr lang="zh-CN" altLang="en-US" sz="1800" dirty="0"/>
              <a:t>就不管他了</a:t>
            </a:r>
            <a:r>
              <a:rPr lang="en-US" altLang="zh-CN" sz="1800" dirty="0"/>
              <a:t>,</a:t>
            </a:r>
            <a:r>
              <a:rPr lang="zh-CN" altLang="en-US" sz="1800" dirty="0"/>
              <a:t>对后续整个系统的运行影响</a:t>
            </a:r>
            <a:r>
              <a:rPr lang="zh-CN" altLang="en-US" sz="1800" dirty="0"/>
              <a:t>不大</a:t>
            </a:r>
            <a:endParaRPr lang="zh-CN" altLang="en-US" sz="1800" dirty="0"/>
          </a:p>
          <a:p>
            <a:r>
              <a:rPr lang="zh-CN" altLang="en-US" sz="1800" dirty="0"/>
              <a:t>进度</a:t>
            </a:r>
            <a:r>
              <a:rPr lang="en-US" altLang="zh-CN" sz="1800" dirty="0"/>
              <a:t>3</a:t>
            </a:r>
            <a:endParaRPr lang="en-US" altLang="zh-CN" sz="1800" dirty="0"/>
          </a:p>
          <a:p>
            <a:r>
              <a:rPr lang="zh-CN" altLang="en-US" sz="1800" dirty="0"/>
              <a:t>复刻了一个无线</a:t>
            </a:r>
            <a:r>
              <a:rPr lang="en-US" altLang="zh-CN" sz="1800" dirty="0"/>
              <a:t>dap</a:t>
            </a:r>
            <a:r>
              <a:rPr lang="zh-CN" altLang="en-US" sz="1800" dirty="0"/>
              <a:t>下载器</a:t>
            </a:r>
            <a:r>
              <a:rPr lang="en-US" altLang="zh-CN" sz="1800" dirty="0"/>
              <a:t>,</a:t>
            </a:r>
            <a:r>
              <a:rPr lang="zh-CN" altLang="en-US" sz="1800" dirty="0"/>
              <a:t>保证后续调试的方便性和安全性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r>
              <a:rPr lang="zh-CN" altLang="en-US" sz="1800" dirty="0"/>
              <a:t>但有一些小小的瑕疵</a:t>
            </a:r>
            <a:r>
              <a:rPr lang="en-US" altLang="zh-CN" sz="1800" dirty="0"/>
              <a:t>,</a:t>
            </a:r>
            <a:r>
              <a:rPr lang="zh-CN" altLang="en-US" sz="1800" dirty="0"/>
              <a:t>需要在改进一版</a:t>
            </a:r>
            <a:r>
              <a:rPr lang="en-US" altLang="zh-CN" sz="1800" dirty="0"/>
              <a:t>(</a:t>
            </a:r>
            <a:r>
              <a:rPr lang="zh-CN" altLang="en-US" sz="1800" dirty="0"/>
              <a:t>主要针对缩小板子尺寸还有</a:t>
            </a:r>
            <a:endParaRPr lang="zh-CN" altLang="en-US" sz="1800" dirty="0"/>
          </a:p>
          <a:p>
            <a:r>
              <a:rPr lang="zh-CN" altLang="en-US" sz="1800" dirty="0"/>
              <a:t>有引脚序列号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99960" y="3092450"/>
            <a:ext cx="2491105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670" y="1105522"/>
            <a:ext cx="1125658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endParaRPr lang="zh-CN" altLang="en-US" sz="1800" dirty="0"/>
          </a:p>
          <a:p>
            <a:r>
              <a:rPr lang="zh-CN" altLang="en-US" sz="1800" dirty="0"/>
              <a:t>下一阶段</a:t>
            </a:r>
            <a:r>
              <a:rPr lang="zh-CN" altLang="en-US" sz="1800" dirty="0"/>
              <a:t>任务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1.</a:t>
            </a:r>
            <a:r>
              <a:rPr lang="zh-CN" altLang="en-US" sz="1800" dirty="0"/>
              <a:t>接着把那份开源剩余的控制代码移到我的</a:t>
            </a:r>
            <a:r>
              <a:rPr lang="en-US" altLang="zh-CN" sz="1800" dirty="0"/>
              <a:t>hal</a:t>
            </a:r>
            <a:r>
              <a:rPr lang="zh-CN" altLang="en-US" sz="1800" dirty="0"/>
              <a:t>库工程</a:t>
            </a:r>
            <a:r>
              <a:rPr lang="zh-CN" altLang="en-US" sz="1800" dirty="0"/>
              <a:t>里面</a:t>
            </a:r>
            <a:endParaRPr lang="zh-CN" altLang="en-US" sz="1800" dirty="0"/>
          </a:p>
          <a:p>
            <a:r>
              <a:rPr lang="en-US" altLang="zh-CN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把无线下载器的一脚序列改一下</a:t>
            </a:r>
            <a:r>
              <a:rPr lang="en-US" altLang="zh-CN" sz="1800" dirty="0"/>
              <a:t>,</a:t>
            </a:r>
            <a:r>
              <a:rPr lang="zh-CN" altLang="en-US" sz="1800" dirty="0"/>
              <a:t>然后从新去打下板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整理好这份开源控制器的原理图</a:t>
            </a:r>
            <a:r>
              <a:rPr lang="en-US" altLang="zh-CN" sz="1800" dirty="0"/>
              <a:t>,</a:t>
            </a:r>
            <a:r>
              <a:rPr lang="zh-CN" altLang="en-US" sz="1800" dirty="0"/>
              <a:t>主要是增加上新的模块</a:t>
            </a:r>
            <a:r>
              <a:rPr lang="en-US" altLang="zh-CN" sz="1800" dirty="0"/>
              <a:t>(</a:t>
            </a:r>
            <a:r>
              <a:rPr lang="zh-CN" altLang="en-US" sz="1800" dirty="0"/>
              <a:t>针对</a:t>
            </a:r>
            <a:r>
              <a:rPr lang="en-US" altLang="zh-CN" sz="1800" dirty="0"/>
              <a:t>24V</a:t>
            </a:r>
            <a:r>
              <a:rPr lang="zh-CN" altLang="en-US" sz="1800" dirty="0"/>
              <a:t>降</a:t>
            </a:r>
            <a:r>
              <a:rPr lang="en-US" altLang="zh-CN" sz="1800" dirty="0"/>
              <a:t>3.3V),</a:t>
            </a:r>
            <a:r>
              <a:rPr lang="zh-CN" altLang="en-US" sz="1800" dirty="0"/>
              <a:t>为后期画</a:t>
            </a:r>
            <a:r>
              <a:rPr lang="en-US" altLang="zh-CN" sz="1800" dirty="0"/>
              <a:t>PCB</a:t>
            </a:r>
            <a:r>
              <a:rPr lang="zh-CN" altLang="en-US" sz="1800" dirty="0"/>
              <a:t>做</a:t>
            </a:r>
            <a:r>
              <a:rPr lang="zh-CN" altLang="en-US" sz="1800" dirty="0"/>
              <a:t>准备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电控硬件超级电容方案最终</a:t>
            </a:r>
            <a:r>
              <a:rPr lang="zh-CN" altLang="en-US" sz="1800" dirty="0"/>
              <a:t>实现</a:t>
            </a:r>
            <a:endParaRPr lang="zh-CN" altLang="en-US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电容模组尺寸需要更小一些</a:t>
            </a:r>
            <a:r>
              <a:rPr lang="en-US" altLang="zh-CN" sz="1800" dirty="0"/>
              <a:t>,</a:t>
            </a:r>
            <a:r>
              <a:rPr lang="zh-CN" altLang="en-US" sz="1800" dirty="0"/>
              <a:t>大概比现在小个</a:t>
            </a:r>
            <a:r>
              <a:rPr lang="en-US" altLang="zh-CN" sz="1800" dirty="0"/>
              <a:t>1/3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控制器</a:t>
            </a:r>
            <a:r>
              <a:rPr lang="en-US" altLang="zh-CN" sz="1800" dirty="0"/>
              <a:t>pcb</a:t>
            </a:r>
            <a:r>
              <a:rPr lang="zh-CN" altLang="en-US" sz="1800" dirty="0"/>
              <a:t>需要重新再画一板</a:t>
            </a:r>
            <a:r>
              <a:rPr lang="en-US" altLang="zh-CN" sz="1800" dirty="0"/>
              <a:t>,</a:t>
            </a:r>
            <a:r>
              <a:rPr lang="zh-CN" altLang="en-US" sz="1800" dirty="0"/>
              <a:t>开源的文件到入到嘉立创存在很多问题</a:t>
            </a:r>
            <a:r>
              <a:rPr lang="en-US" altLang="zh-CN" sz="1800" dirty="0"/>
              <a:t>(</a:t>
            </a:r>
            <a:r>
              <a:rPr lang="zh-CN" altLang="en-US" sz="1800" dirty="0"/>
              <a:t>源开源是</a:t>
            </a:r>
            <a:r>
              <a:rPr lang="en-US" altLang="zh-CN" sz="1800" dirty="0"/>
              <a:t>AD),</a:t>
            </a:r>
            <a:r>
              <a:rPr lang="zh-CN" altLang="en-US" sz="1800" dirty="0"/>
              <a:t>不利于</a:t>
            </a:r>
            <a:r>
              <a:rPr lang="zh-CN" altLang="en-US" sz="1800" dirty="0"/>
              <a:t>传承</a:t>
            </a:r>
            <a:endParaRPr lang="zh-CN" altLang="en-US" sz="1800" dirty="0"/>
          </a:p>
          <a:p>
            <a:r>
              <a:rPr lang="en-US" altLang="zh-CN" dirty="0"/>
              <a:t>3.</a:t>
            </a:r>
            <a:r>
              <a:rPr lang="zh-CN" altLang="en-US" dirty="0"/>
              <a:t>控制器的代码全部移植成功到</a:t>
            </a:r>
            <a:r>
              <a:rPr lang="en-US" altLang="zh-CN" dirty="0"/>
              <a:t>hal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完成平衡的打板焊接并交付使用，可以顺利启动</a:t>
            </a:r>
            <a:endParaRPr lang="zh-CN" altLang="en-US" sz="1800" dirty="0"/>
          </a:p>
          <a:p>
            <a:pPr indent="0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indent="0">
              <a:buNone/>
            </a:pPr>
            <a:r>
              <a:rPr lang="zh-CN" altLang="en-US" sz="1800" dirty="0"/>
              <a:t>问题：</a:t>
            </a:r>
            <a:endParaRPr lang="zh-CN" altLang="en-US" sz="1800" dirty="0"/>
          </a:p>
          <a:p>
            <a:pPr indent="457200">
              <a:buNone/>
            </a:pPr>
            <a:r>
              <a:rPr lang="zh-CN" altLang="en-US" sz="1800" dirty="0"/>
              <a:t>嘉立创打板有问题，铺铜时铜错位，导致部分电源正负导通。目前只能将那部分弃用。底盘实际接线后发现布局有些不合理。</a:t>
            </a: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pPr indent="457200">
              <a:buNone/>
            </a:pPr>
            <a:r>
              <a:rPr lang="zh-CN" altLang="en-US" sz="1800" dirty="0"/>
              <a:t>优化布局，重新打板，基本任务完成。</a:t>
            </a:r>
            <a:endParaRPr lang="zh-CN" altLang="en-US" sz="1800" dirty="0"/>
          </a:p>
          <a:p>
            <a:pPr indent="0">
              <a:buNone/>
            </a:pPr>
            <a:endParaRPr lang="zh-CN" altLang="en-US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潘东旭  电控组 硬</a:t>
            </a:r>
            <a:r>
              <a:rPr lang="zh-CN" altLang="en-US" dirty="0"/>
              <a:t>件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GJmOWU5MWM2MTY5MTQ4MGZmYjIwZjQxZWRmZjNmNDA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52ad4d25-ddfd-4eec-b20e-463ec14e5c3d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7F08"/>
      </a:accent1>
      <a:accent2>
        <a:srgbClr val="024200"/>
      </a:accent2>
      <a:accent3>
        <a:srgbClr val="85BF5A"/>
      </a:accent3>
      <a:accent4>
        <a:srgbClr val="99EBF6"/>
      </a:accent4>
      <a:accent5>
        <a:srgbClr val="0C7ABC"/>
      </a:accent5>
      <a:accent6>
        <a:srgbClr val="AFA26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1_Office 主题​​</vt:lpstr>
      <vt:lpstr>OfficePLUS-V2-52ad4d25-ddfd-4eec-b20e-463ec14e5c3d</vt:lpstr>
      <vt:lpstr>PowerPoint 演示文稿</vt:lpstr>
      <vt:lpstr>PowerPoint 演示文稿</vt:lpstr>
      <vt:lpstr>                 黄志鹏 上周进度： 						a.调整小陀螺转速随机性，让底盘每转90度改变一								次速度                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湘 刘</dc:creator>
  <cp:lastModifiedBy>黄志鹏</cp:lastModifiedBy>
  <cp:revision>66</cp:revision>
  <dcterms:created xsi:type="dcterms:W3CDTF">2023-09-26T04:35:00Z</dcterms:created>
  <dcterms:modified xsi:type="dcterms:W3CDTF">2023-11-14T17:11:01Z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6699B60E02B047D486B67DAD218AD342_12</vt:lpwstr>
  </property>
  <property fmtid="{D5CDD505-2E9C-101B-9397-08002B2CF9AE}" pid="3" name="KSOProductBuildVer">
    <vt:lpwstr>2052-12.1.0.15712</vt:lpwstr>
  </property>
</Properties>
</file>