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998600" y="1276560"/>
            <a:ext cx="3354840" cy="350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998600" y="1276560"/>
            <a:ext cx="3354840" cy="350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998600" y="1276560"/>
            <a:ext cx="3354840" cy="350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98600" y="1276560"/>
            <a:ext cx="3354840" cy="350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779480"/>
            <a:ext cx="8520120" cy="9748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8;p4" descr=""/>
          <p:cNvPicPr/>
          <p:nvPr/>
        </p:nvPicPr>
        <p:blipFill>
          <a:blip r:embed="rId2">
            <a:alphaModFix amt="56000"/>
          </a:blip>
          <a:stretch/>
        </p:blipFill>
        <p:spPr>
          <a:xfrm rot="14400000">
            <a:off x="4531680" y="540000"/>
            <a:ext cx="5918400" cy="65401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686880" y="1076400"/>
            <a:ext cx="7684200" cy="32655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25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5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2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5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5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5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781280" y="378360"/>
            <a:ext cx="6589440" cy="5148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53;p13" descr=""/>
          <p:cNvPicPr/>
          <p:nvPr/>
        </p:nvPicPr>
        <p:blipFill>
          <a:blip r:embed="rId2"/>
          <a:srcRect l="0" t="0" r="8212" b="0"/>
          <a:stretch/>
        </p:blipFill>
        <p:spPr>
          <a:xfrm>
            <a:off x="658800" y="-1397160"/>
            <a:ext cx="7826040" cy="743688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02360" y="1773360"/>
            <a:ext cx="1946520" cy="381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598560" y="1773360"/>
            <a:ext cx="1946520" cy="381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6494760" y="1773360"/>
            <a:ext cx="1946520" cy="381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5040000" y="3501360"/>
            <a:ext cx="1946520" cy="381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2157480" y="3501360"/>
            <a:ext cx="1946520" cy="381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title"/>
          </p:nvPr>
        </p:nvSpPr>
        <p:spPr>
          <a:xfrm>
            <a:off x="1139400" y="1283400"/>
            <a:ext cx="1072440" cy="489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6bad6"/>
                </a:solidFill>
                <a:latin typeface="Montserrat ExtraBold"/>
                <a:ea typeface="Montserrat ExtraBold"/>
              </a:rPr>
              <a:t>xx%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title"/>
          </p:nvPr>
        </p:nvSpPr>
        <p:spPr>
          <a:xfrm>
            <a:off x="4035600" y="1283400"/>
            <a:ext cx="1072440" cy="489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6bad6"/>
                </a:solidFill>
                <a:latin typeface="Montserrat ExtraBold"/>
                <a:ea typeface="Montserrat ExtraBold"/>
              </a:rPr>
              <a:t>xx%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8"/>
          <p:cNvSpPr>
            <a:spLocks noGrp="1"/>
          </p:cNvSpPr>
          <p:nvPr>
            <p:ph type="title"/>
          </p:nvPr>
        </p:nvSpPr>
        <p:spPr>
          <a:xfrm>
            <a:off x="6931800" y="1283400"/>
            <a:ext cx="1072440" cy="489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6bad6"/>
                </a:solidFill>
                <a:latin typeface="Montserrat ExtraBold"/>
                <a:ea typeface="Montserrat ExtraBold"/>
              </a:rPr>
              <a:t>xx%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9"/>
          <p:cNvSpPr>
            <a:spLocks noGrp="1"/>
          </p:cNvSpPr>
          <p:nvPr>
            <p:ph type="title"/>
          </p:nvPr>
        </p:nvSpPr>
        <p:spPr>
          <a:xfrm>
            <a:off x="5476680" y="3007800"/>
            <a:ext cx="1072440" cy="489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6bad6"/>
                </a:solidFill>
                <a:latin typeface="Montserrat ExtraBold"/>
                <a:ea typeface="Montserrat ExtraBold"/>
              </a:rPr>
              <a:t>xx%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10"/>
          <p:cNvSpPr>
            <a:spLocks noGrp="1"/>
          </p:cNvSpPr>
          <p:nvPr>
            <p:ph type="title"/>
          </p:nvPr>
        </p:nvSpPr>
        <p:spPr>
          <a:xfrm>
            <a:off x="2594520" y="3015360"/>
            <a:ext cx="1072440" cy="4896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6bad6"/>
                </a:solidFill>
                <a:latin typeface="Montserrat ExtraBold"/>
                <a:ea typeface="Montserrat ExtraBold"/>
              </a:rPr>
              <a:t>xx%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40;p9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-3192480" y="1047240"/>
            <a:ext cx="12336120" cy="4095720"/>
          </a:xfrm>
          <a:prstGeom prst="rect">
            <a:avLst/>
          </a:prstGeom>
          <a:ln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98600" y="1276560"/>
            <a:ext cx="3354840" cy="75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3;p33" descr=""/>
          <p:cNvPicPr/>
          <p:nvPr/>
        </p:nvPicPr>
        <p:blipFill>
          <a:blip r:embed="rId1"/>
          <a:stretch/>
        </p:blipFill>
        <p:spPr>
          <a:xfrm>
            <a:off x="-1309680" y="-327240"/>
            <a:ext cx="4892040" cy="540576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164;p33" descr=""/>
          <p:cNvPicPr/>
          <p:nvPr/>
        </p:nvPicPr>
        <p:blipFill>
          <a:blip r:embed="rId2"/>
          <a:stretch/>
        </p:blipFill>
        <p:spPr>
          <a:xfrm flipH="1">
            <a:off x="5561640" y="-327240"/>
            <a:ext cx="4892040" cy="5405760"/>
          </a:xfrm>
          <a:prstGeom prst="rect">
            <a:avLst/>
          </a:prstGeom>
          <a:ln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311760" y="1815480"/>
            <a:ext cx="8520120" cy="974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4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DESAFIO FINAL</a:t>
            </a:r>
            <a:br/>
            <a:r>
              <a:rPr b="0" lang="en" sz="28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QUALITY ASSURANCE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743200" y="2888280"/>
            <a:ext cx="36576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b7b7b7"/>
                </a:solidFill>
                <a:latin typeface="Montserrat"/>
                <a:ea typeface="Montserrat"/>
              </a:rPr>
              <a:t>Serial Debuggers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 rot="10800000">
            <a:off x="770040" y="360"/>
            <a:ext cx="360" cy="64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2"/>
          <p:cNvSpPr txBox="1"/>
          <p:nvPr/>
        </p:nvSpPr>
        <p:spPr>
          <a:xfrm>
            <a:off x="686880" y="1138320"/>
            <a:ext cx="7684200" cy="3265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" sz="20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ALINE GAL</a:t>
            </a:r>
            <a:r>
              <a:rPr b="0" lang="pt-BR" sz="20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L</a:t>
            </a:r>
            <a:r>
              <a:rPr b="0" lang="en" sz="20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I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" sz="20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ALINE ROSA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" sz="20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HENRIQUE DE BEM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" sz="20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JEFFERSON MACHADO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234080" y="334080"/>
            <a:ext cx="6589440" cy="514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INTEGRANTES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725760" y="4343760"/>
            <a:ext cx="6048000" cy="21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 rot="10800000">
            <a:off x="726840" y="380880"/>
            <a:ext cx="87840" cy="8820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725760" y="637560"/>
            <a:ext cx="88200" cy="8820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 rot="10800000">
            <a:off x="1256760" y="-49680"/>
            <a:ext cx="360" cy="134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 rot="10800000">
            <a:off x="6784920" y="-35280"/>
            <a:ext cx="360" cy="13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 rot="10800000">
            <a:off x="8595720" y="129960"/>
            <a:ext cx="360" cy="13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 rot="10800000">
            <a:off x="2114640" y="-136440"/>
            <a:ext cx="360" cy="308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 rot="10800000">
            <a:off x="7628040" y="28800"/>
            <a:ext cx="360" cy="30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498960" y="28440"/>
            <a:ext cx="299520" cy="1234800"/>
          </a:xfrm>
          <a:custGeom>
            <a:avLst/>
            <a:gdLst/>
            <a:ahLst/>
            <a:rect l="l" t="t" r="r" b="b"/>
            <a:pathLst>
              <a:path w="11670" h="48082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8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" name="Group 7"/>
          <p:cNvGrpSpPr/>
          <p:nvPr/>
        </p:nvGrpSpPr>
        <p:grpSpPr>
          <a:xfrm>
            <a:off x="629640" y="1105200"/>
            <a:ext cx="144720" cy="269280"/>
            <a:chOff x="629640" y="1105200"/>
            <a:chExt cx="144720" cy="269280"/>
          </a:xfrm>
        </p:grpSpPr>
        <p:sp>
          <p:nvSpPr>
            <p:cNvPr id="181" name="CustomShape 8"/>
            <p:cNvSpPr/>
            <p:nvPr/>
          </p:nvSpPr>
          <p:spPr>
            <a:xfrm>
              <a:off x="629640" y="1105200"/>
              <a:ext cx="144720" cy="135000"/>
            </a:xfrm>
            <a:custGeom>
              <a:avLst/>
              <a:gdLst/>
              <a:ahLst/>
              <a:rect l="l" t="t" r="r" b="b"/>
              <a:pathLst>
                <a:path w="5645" h="5264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8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9"/>
            <p:cNvSpPr/>
            <p:nvPr/>
          </p:nvSpPr>
          <p:spPr>
            <a:xfrm>
              <a:off x="635040" y="1229400"/>
              <a:ext cx="135360" cy="145080"/>
            </a:xfrm>
            <a:custGeom>
              <a:avLst/>
              <a:gdLst/>
              <a:ahLst/>
              <a:rect l="l" t="t" r="r" b="b"/>
              <a:pathLst>
                <a:path w="5288" h="5668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8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CustomShape 10"/>
          <p:cNvSpPr/>
          <p:nvPr/>
        </p:nvSpPr>
        <p:spPr>
          <a:xfrm>
            <a:off x="550800" y="398160"/>
            <a:ext cx="403920" cy="33696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Montserrat"/>
                <a:ea typeface="Arial"/>
              </a:rPr>
              <a:t>QA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404280" y="796320"/>
            <a:ext cx="174960" cy="17496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 rot="10800000">
            <a:off x="745920" y="1066680"/>
            <a:ext cx="87840" cy="8784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>
            <a:off x="745560" y="1325520"/>
            <a:ext cx="88200" cy="8820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"/>
          <p:cNvSpPr/>
          <p:nvPr/>
        </p:nvSpPr>
        <p:spPr>
          <a:xfrm>
            <a:off x="2286000" y="544680"/>
            <a:ext cx="4571640" cy="43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PROGRAMAS E PLATAFORMAS ULTILIZADOS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KANBAN: TRELLO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AUTOMAÇÃO DO TESTE: VS CODE; CYPRESS; CUCUMBER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ENCONTROS E REUNIÃOES: DISCORD; ZOOM;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MEET;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ENTREGA DO CÓDIGO: GIT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SISTEMA OPERACIONAL: WINDOWS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758600" y="858240"/>
            <a:ext cx="5626800" cy="3063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Montserrat"/>
              </a:rPr>
              <a:t>DESENVOLVIMENTO DO DESAFIO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O projeto final foi desenvolvido entre os dias 13 de janeiro 07 de fevereiro. O grupo passou a se reunir diariamente para planejar o Kanban, dividir as tarefas e fazer o planejamento inicial da automação do teste.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pt-BR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Após a divisão das tarefas e criação do Kanban, deu se inicio aos encontros para discutir a criação do código de teste. Foi necessário aproximadamente 3 semanas para que código fosse criado, analisado e revisado. Por fim subimos o teste para o GIT afim de  concluir a entrega do desafio.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92120" y="0"/>
            <a:ext cx="299520" cy="1234800"/>
          </a:xfrm>
          <a:custGeom>
            <a:avLst/>
            <a:gdLst/>
            <a:ahLst/>
            <a:rect l="l" t="t" r="r" b="b"/>
            <a:pathLst>
              <a:path w="11670" h="48082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8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Group 3"/>
          <p:cNvGrpSpPr/>
          <p:nvPr/>
        </p:nvGrpSpPr>
        <p:grpSpPr>
          <a:xfrm>
            <a:off x="629640" y="1105200"/>
            <a:ext cx="144720" cy="269280"/>
            <a:chOff x="629640" y="1105200"/>
            <a:chExt cx="144720" cy="269280"/>
          </a:xfrm>
        </p:grpSpPr>
        <p:sp>
          <p:nvSpPr>
            <p:cNvPr id="191" name="CustomShape 4"/>
            <p:cNvSpPr/>
            <p:nvPr/>
          </p:nvSpPr>
          <p:spPr>
            <a:xfrm>
              <a:off x="629640" y="1105200"/>
              <a:ext cx="144720" cy="135000"/>
            </a:xfrm>
            <a:custGeom>
              <a:avLst/>
              <a:gdLst/>
              <a:ahLst/>
              <a:rect l="l" t="t" r="r" b="b"/>
              <a:pathLst>
                <a:path w="5645" h="5264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8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5"/>
            <p:cNvSpPr/>
            <p:nvPr/>
          </p:nvSpPr>
          <p:spPr>
            <a:xfrm>
              <a:off x="635040" y="1229400"/>
              <a:ext cx="135360" cy="145080"/>
            </a:xfrm>
            <a:custGeom>
              <a:avLst/>
              <a:gdLst/>
              <a:ahLst/>
              <a:rect l="l" t="t" r="r" b="b"/>
              <a:pathLst>
                <a:path w="5288" h="5668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80">
              <a:solidFill>
                <a:schemeClr val="l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6"/>
          <p:cNvSpPr/>
          <p:nvPr/>
        </p:nvSpPr>
        <p:spPr>
          <a:xfrm>
            <a:off x="565920" y="370440"/>
            <a:ext cx="409680" cy="36396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ffffff"/>
                </a:solidFill>
                <a:latin typeface="Montserrat"/>
                <a:ea typeface="Arial"/>
              </a:rPr>
              <a:t>QA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404280" y="796320"/>
            <a:ext cx="174960" cy="174960"/>
          </a:xfrm>
          <a:prstGeom prst="ellipse">
            <a:avLst/>
          </a:prstGeom>
          <a:solidFill>
            <a:schemeClr val="dk1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 rot="10800000">
            <a:off x="745920" y="1066680"/>
            <a:ext cx="87840" cy="8784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745560" y="1325520"/>
            <a:ext cx="88200" cy="88200"/>
          </a:xfrm>
          <a:prstGeom prst="ellipse">
            <a:avLst/>
          </a:prstGeom>
          <a:solidFill>
            <a:schemeClr val="accent2"/>
          </a:solidFill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LibreOffice/6.4.7.2$Linux_X86_64 LibreOffice_project/40$Build-2</Application>
  <Words>155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2022-02-10T21:45:49Z</dcterms:modified>
  <cp:revision>9</cp:revision>
  <dc:subject/>
  <dc:title>DESAFIO FINAL QUALITY ASSURANCE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