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0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C575-F955-438D-825D-71C725907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52676-9F49-4665-914A-8C70EAFF2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B1EFD-BC93-4E72-AD49-77EDACC7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B4EE-578B-46F4-BB69-34C5CF13ED2D}" type="datetimeFigureOut">
              <a:rPr lang="en-CA" smtClean="0"/>
              <a:t>2023-04-07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9C71-DE20-405C-AD23-5D85F5DB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EB0A-F54E-44B7-BBC9-D9DC4D2B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4BF-C466-40EF-AAD6-EA52F8FA0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19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BA70-7FCF-4485-A5C0-ED404FE3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2F3D2-6CF7-4A07-8C36-80265CC4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DD6A2-51E2-4DCC-9A43-570A2841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B4EE-578B-46F4-BB69-34C5CF13ED2D}" type="datetimeFigureOut">
              <a:rPr lang="en-CA" smtClean="0"/>
              <a:t>2023-04-07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F611-A0A1-4039-9655-245C35AE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F489-80EE-4628-BBDF-32B26353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4BF-C466-40EF-AAD6-EA52F8FA0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69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948CB-4E1A-400F-B0CD-46BF8615B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38549-3DA2-4C47-B8FA-1B3F8CF78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1865-3437-4065-AFFA-37E2B0D1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B4EE-578B-46F4-BB69-34C5CF13ED2D}" type="datetimeFigureOut">
              <a:rPr lang="en-CA" smtClean="0"/>
              <a:t>2023-04-07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2E6C-623B-466A-B4A8-47BDE3EB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FE0F-1051-4C9F-B393-309087C8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4BF-C466-40EF-AAD6-EA52F8FA0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43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AC24-5262-4690-ADD5-AF0CDAB9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4B2A-E57D-4BE4-A9EE-62626DA0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8B0D-1909-4E21-9F95-10CB5A5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B4EE-578B-46F4-BB69-34C5CF13ED2D}" type="datetimeFigureOut">
              <a:rPr lang="en-CA" smtClean="0"/>
              <a:t>2023-04-07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E5F2F-F841-435D-BDAA-59181F90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F2D2-2E06-477F-9B8C-CD667551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4BF-C466-40EF-AAD6-EA52F8FA0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72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A78A-FE86-46B3-A9AF-660BAA11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DA40B-FE1D-4558-AD38-2A1F8813C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0735-F25D-4073-B9DC-DB0CF610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B4EE-578B-46F4-BB69-34C5CF13ED2D}" type="datetimeFigureOut">
              <a:rPr lang="en-CA" smtClean="0"/>
              <a:t>2023-04-07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2F1E-9C9C-4FD8-AF78-5993F2D4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9D4C-B1F7-465E-8234-BBD2B277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4BF-C466-40EF-AAD6-EA52F8FA0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46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C553-62A9-4D6A-8C89-15654610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4CD1-F153-48D3-9F2B-837964A28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997AC-EA55-49CD-BC19-51E01E4F1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96DB1-5B2A-410B-B48B-D5EB8855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B4EE-578B-46F4-BB69-34C5CF13ED2D}" type="datetimeFigureOut">
              <a:rPr lang="en-CA" smtClean="0"/>
              <a:t>2023-04-07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A3E51-D5DB-4C4F-BC5E-FEB4D0CB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24F6C-6AC9-4824-92B6-088DD6B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4BF-C466-40EF-AAD6-EA52F8FA0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55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C8B3-FF33-4DBC-B0CD-4CC6686B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2FAE8-987D-4955-876C-6BEB756B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ADF28-670B-4F32-AFFE-38E6A6E44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07A5C-FC88-45B1-BE42-A99D8FABD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A3DFA-2CCC-4E31-ACDF-EC26FB7E6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F6548-C9BF-4D22-BCB3-3976F1AD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B4EE-578B-46F4-BB69-34C5CF13ED2D}" type="datetimeFigureOut">
              <a:rPr lang="en-CA" smtClean="0"/>
              <a:t>2023-04-07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6F649-1967-4893-847A-5016E28C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BF927-47BA-4DDE-B196-B5A532A0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4BF-C466-40EF-AAD6-EA52F8FA0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89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6F39-835F-44E6-A40F-3EE3404A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0F41A-35B7-4E65-91FC-42058647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B4EE-578B-46F4-BB69-34C5CF13ED2D}" type="datetimeFigureOut">
              <a:rPr lang="en-CA" smtClean="0"/>
              <a:t>2023-04-07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9EB83-9C46-43E9-8900-B3919A6C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0AC3D-39A1-46FE-8B07-8D53245D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4BF-C466-40EF-AAD6-EA52F8FA0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57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9F57C-9738-463E-8A80-08C539FA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B4EE-578B-46F4-BB69-34C5CF13ED2D}" type="datetimeFigureOut">
              <a:rPr lang="en-CA" smtClean="0"/>
              <a:t>2023-04-07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7D420-D8BF-4DC1-849D-A9573433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2FA66-9864-4ECE-AEB7-27929253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4BF-C466-40EF-AAD6-EA52F8FA0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3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E43E-C309-4110-98B3-93453527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8419-354A-41C2-8691-7B8B1C0D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9817D-5EFC-45D9-929E-83D377384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3786-5253-4300-967E-0630C61A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B4EE-578B-46F4-BB69-34C5CF13ED2D}" type="datetimeFigureOut">
              <a:rPr lang="en-CA" smtClean="0"/>
              <a:t>2023-04-07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9ACED-869A-463C-A952-35ACB68C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D46AD-3A43-4809-95DE-EE2D0EBA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4BF-C466-40EF-AAD6-EA52F8FA0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87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D326-322C-406A-A838-E2B66044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EE6EC-2354-464C-9899-381E2A418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5480C-DC24-4D11-B76F-1FACB4461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41CD7-4ED9-457F-B1F3-0A94CC4A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B4EE-578B-46F4-BB69-34C5CF13ED2D}" type="datetimeFigureOut">
              <a:rPr lang="en-CA" smtClean="0"/>
              <a:t>2023-04-07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1C080-8131-4344-8D81-638C505A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0EDCD-1591-4938-88F0-29BB45C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14BF-C466-40EF-AAD6-EA52F8FA0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81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5B4D-73E5-4F8B-817C-F78CA600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DB2F-8D5D-42D7-8390-F8C8EA20E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A89E-EE6C-46A6-88F3-8E9D326CB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B4EE-578B-46F4-BB69-34C5CF13ED2D}" type="datetimeFigureOut">
              <a:rPr lang="en-CA" smtClean="0"/>
              <a:t>2023-04-07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4C51-8A4D-488E-8DB2-BDCA8CAB1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EE796-8DC8-4319-A50A-4657B706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614BF-C466-40EF-AAD6-EA52F8FA0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6027B3E-BC1B-4A8D-8B3D-9B6A6D613D9B}"/>
              </a:ext>
            </a:extLst>
          </p:cNvPr>
          <p:cNvGrpSpPr/>
          <p:nvPr/>
        </p:nvGrpSpPr>
        <p:grpSpPr>
          <a:xfrm>
            <a:off x="939090" y="254606"/>
            <a:ext cx="9164704" cy="6576212"/>
            <a:chOff x="939090" y="254606"/>
            <a:chExt cx="9164704" cy="657621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F03A81-8931-4387-A666-D50F211DE90C}"/>
                </a:ext>
              </a:extLst>
            </p:cNvPr>
            <p:cNvGrpSpPr/>
            <p:nvPr/>
          </p:nvGrpSpPr>
          <p:grpSpPr>
            <a:xfrm>
              <a:off x="1064565" y="254606"/>
              <a:ext cx="9039229" cy="6459625"/>
              <a:chOff x="1369365" y="199187"/>
              <a:chExt cx="9039229" cy="64596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C3EFF4D-9D2E-495A-81C5-C8FEE7591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9477" y="199187"/>
                <a:ext cx="8969117" cy="6459625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4DFE52-9BC8-4CFA-AE1A-D6ED3C1794E3}"/>
                  </a:ext>
                </a:extLst>
              </p:cNvPr>
              <p:cNvSpPr txBox="1"/>
              <p:nvPr/>
            </p:nvSpPr>
            <p:spPr>
              <a:xfrm rot="16200000">
                <a:off x="-345390" y="2742501"/>
                <a:ext cx="389117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Intersection over Union (IoU)</a:t>
                </a:r>
                <a:endParaRPr lang="en-CA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F99C47-04FD-4600-AB21-671605B8F9C1}"/>
                  </a:ext>
                </a:extLst>
              </p:cNvPr>
              <p:cNvSpPr txBox="1"/>
              <p:nvPr/>
            </p:nvSpPr>
            <p:spPr>
              <a:xfrm>
                <a:off x="5800697" y="6108247"/>
                <a:ext cx="108444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Epochs</a:t>
                </a:r>
                <a:endParaRPr lang="en-CA" sz="20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1B9781-34F4-4122-8880-CC20870AD064}"/>
                  </a:ext>
                </a:extLst>
              </p:cNvPr>
              <p:cNvSpPr txBox="1"/>
              <p:nvPr/>
            </p:nvSpPr>
            <p:spPr>
              <a:xfrm>
                <a:off x="7616797" y="297486"/>
                <a:ext cx="108444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CA" sz="2000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5990E0-7428-44B3-81CA-86B5EC721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434"/>
            <a:stretch/>
          </p:blipFill>
          <p:spPr>
            <a:xfrm rot="16200000">
              <a:off x="-891287" y="2735182"/>
              <a:ext cx="4247896" cy="58714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9F9001A-C58A-4057-AD9C-EE348438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0841" y="6262275"/>
              <a:ext cx="1234551" cy="568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01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D7C420-66A7-47E9-8CFD-C118036F7F93}"/>
              </a:ext>
            </a:extLst>
          </p:cNvPr>
          <p:cNvGrpSpPr/>
          <p:nvPr/>
        </p:nvGrpSpPr>
        <p:grpSpPr>
          <a:xfrm>
            <a:off x="2960176" y="1375650"/>
            <a:ext cx="4494044" cy="3387496"/>
            <a:chOff x="5073749" y="254606"/>
            <a:chExt cx="5030044" cy="36251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F03A81-8931-4387-A666-D50F211DE90C}"/>
                </a:ext>
              </a:extLst>
            </p:cNvPr>
            <p:cNvGrpSpPr/>
            <p:nvPr/>
          </p:nvGrpSpPr>
          <p:grpSpPr>
            <a:xfrm>
              <a:off x="5152523" y="254606"/>
              <a:ext cx="4951270" cy="3565942"/>
              <a:chOff x="1439477" y="199187"/>
              <a:chExt cx="8969117" cy="64596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C3EFF4D-9D2E-495A-81C5-C8FEE7591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9477" y="199187"/>
                <a:ext cx="8969117" cy="645962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1B9781-34F4-4122-8880-CC20870AD064}"/>
                  </a:ext>
                </a:extLst>
              </p:cNvPr>
              <p:cNvSpPr txBox="1"/>
              <p:nvPr/>
            </p:nvSpPr>
            <p:spPr>
              <a:xfrm>
                <a:off x="7616797" y="297486"/>
                <a:ext cx="108444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CA" sz="2000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5990E0-7428-44B3-81CA-86B5EC721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434"/>
            <a:stretch/>
          </p:blipFill>
          <p:spPr>
            <a:xfrm rot="16200000">
              <a:off x="4063316" y="1608474"/>
              <a:ext cx="2344989" cy="32412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9F9001A-C58A-4057-AD9C-EE348438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9302" y="3565886"/>
              <a:ext cx="681516" cy="313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47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70DCA0-8F7C-4F48-8920-FC6C7E8D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81" y="1318175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4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Daghigh, Hamid</dc:creator>
  <cp:lastModifiedBy>Daghigh, Hamid</cp:lastModifiedBy>
  <cp:revision>2</cp:revision>
  <dcterms:created xsi:type="dcterms:W3CDTF">2023-04-07T23:09:05Z</dcterms:created>
  <dcterms:modified xsi:type="dcterms:W3CDTF">2023-04-08T01:44:13Z</dcterms:modified>
</cp:coreProperties>
</file>