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9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5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00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1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7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27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1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3F54-E3B1-4AE3-9D3A-7BA4C65D786D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0E2D-6B01-4938-BD4B-0A3EBBCBF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6240" y="167640"/>
            <a:ext cx="11094720" cy="6446520"/>
          </a:xfrm>
        </p:spPr>
        <p:txBody>
          <a:bodyPr/>
          <a:lstStyle/>
          <a:p>
            <a:r>
              <a:rPr lang="ja-JP" altLang="en-US" sz="2000" b="1" dirty="0" smtClean="0"/>
              <a:t>メディア史とメディアの歴史社会学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pPr algn="l"/>
            <a:r>
              <a:rPr lang="ja-JP" altLang="en-US" sz="1600" dirty="0" smtClean="0"/>
              <a:t>メディアの歴史的な研究</a:t>
            </a:r>
            <a:endParaRPr lang="en-US" altLang="ja-JP" sz="1600" dirty="0" smtClean="0"/>
          </a:p>
          <a:p>
            <a:pPr algn="l"/>
            <a:r>
              <a:rPr lang="ja-JP" altLang="en-US" sz="1600" dirty="0" smtClean="0"/>
              <a:t>　　　　　　　　　　　　　　　　　</a:t>
            </a:r>
            <a:r>
              <a:rPr lang="ja-JP" altLang="ja-JP" sz="1600" dirty="0" smtClean="0"/>
              <a:t>代理店や業界団体の歴史</a:t>
            </a:r>
            <a:endParaRPr lang="en-US" altLang="ja-JP" sz="1600" dirty="0" smtClean="0"/>
          </a:p>
          <a:p>
            <a:pPr algn="l"/>
            <a:r>
              <a:rPr lang="ja-JP" altLang="en-US" sz="1600" dirty="0" smtClean="0"/>
              <a:t>広告の個別歴史研究　　　</a:t>
            </a:r>
            <a:endParaRPr lang="ja-JP" altLang="ja-JP" sz="1600" dirty="0"/>
          </a:p>
          <a:p>
            <a:pPr algn="l"/>
            <a:r>
              <a:rPr lang="ja-JP" altLang="en-US" sz="1600" dirty="0" smtClean="0"/>
              <a:t>　　　　　　　　　　　　　　　　　</a:t>
            </a:r>
            <a:r>
              <a:rPr lang="ja-JP" altLang="ja-JP" sz="1600" dirty="0" smtClean="0"/>
              <a:t>広告</a:t>
            </a:r>
            <a:r>
              <a:rPr lang="ja-JP" altLang="ja-JP" sz="1600" dirty="0"/>
              <a:t>表現の歴史</a:t>
            </a:r>
          </a:p>
          <a:p>
            <a:pPr algn="l"/>
            <a:r>
              <a:rPr lang="ja-JP" altLang="en-US" sz="1600" dirty="0" smtClean="0"/>
              <a:t>広告の特徴：</a:t>
            </a:r>
            <a:r>
              <a:rPr lang="ja-JP" altLang="en-US" sz="1600" dirty="0" smtClean="0"/>
              <a:t>①</a:t>
            </a:r>
            <a:r>
              <a:rPr lang="ja-JP" altLang="en-US" sz="1600" dirty="0"/>
              <a:t>バックナンバーの</a:t>
            </a:r>
            <a:r>
              <a:rPr lang="ja-JP" altLang="en-US" sz="1600" dirty="0" smtClean="0"/>
              <a:t>通読　</a:t>
            </a:r>
            <a:endParaRPr lang="en-US" altLang="ja-JP" sz="1600" dirty="0" smtClean="0"/>
          </a:p>
          <a:p>
            <a:pPr algn="l"/>
            <a:r>
              <a:rPr lang="ja-JP" altLang="en-US" sz="1600" dirty="0"/>
              <a:t>　</a:t>
            </a:r>
            <a:r>
              <a:rPr lang="ja-JP" altLang="en-US" sz="1600" dirty="0" smtClean="0"/>
              <a:t>　　　　　　　②オーラルヒストリー　</a:t>
            </a:r>
            <a:endParaRPr lang="en-US" altLang="ja-JP" sz="1600" dirty="0" smtClean="0"/>
          </a:p>
          <a:p>
            <a:pPr algn="l"/>
            <a:r>
              <a:rPr lang="ja-JP" altLang="en-US" sz="1600" dirty="0"/>
              <a:t>　</a:t>
            </a:r>
            <a:r>
              <a:rPr lang="ja-JP" altLang="en-US" sz="1600" dirty="0" smtClean="0"/>
              <a:t>　　　　　　　③デジタルアーカイブ</a:t>
            </a:r>
            <a:endParaRPr lang="en-US" altLang="ja-JP" sz="1600" dirty="0" smtClean="0"/>
          </a:p>
          <a:p>
            <a:pPr algn="l"/>
            <a:r>
              <a:rPr kumimoji="1" lang="ja-JP" altLang="en-US" sz="1600" dirty="0" smtClean="0"/>
              <a:t>広告の歴史社会学</a:t>
            </a:r>
            <a:endParaRPr kumimoji="1" lang="en-US" altLang="ja-JP" sz="1600" dirty="0" smtClean="0"/>
          </a:p>
          <a:p>
            <a:pPr algn="l"/>
            <a:r>
              <a:rPr kumimoji="1" lang="ja-JP" altLang="en-US" sz="1600" dirty="0" smtClean="0"/>
              <a:t>技術決定論→テレビ、ラジオ、映画、電話などを研究対象にした「メディア技術史」と言われる。</a:t>
            </a:r>
            <a:endParaRPr kumimoji="1" lang="en-US" altLang="ja-JP" sz="1600" dirty="0" smtClean="0"/>
          </a:p>
          <a:p>
            <a:pPr algn="l"/>
            <a:r>
              <a:rPr lang="ja-JP" altLang="en-US" sz="1600" dirty="0" smtClean="0"/>
              <a:t>ある</a:t>
            </a:r>
            <a:r>
              <a:rPr lang="ja-JP" altLang="en-US" sz="1600" dirty="0"/>
              <a:t>時代</a:t>
            </a:r>
            <a:r>
              <a:rPr lang="ja-JP" altLang="en-US" sz="1600" dirty="0" smtClean="0"/>
              <a:t>の代表的なマス・メディアを選んで調査期間と対象を絞り込む。その時系列的な変容を分析する</a:t>
            </a:r>
            <a:r>
              <a:rPr lang="en-US" altLang="ja-JP" sz="1600" dirty="0" smtClean="0"/>
              <a:t>――</a:t>
            </a:r>
            <a:r>
              <a:rPr lang="ja-JP" altLang="en-US" sz="1600" dirty="0" smtClean="0"/>
              <a:t>内容分析方法</a:t>
            </a:r>
            <a:endParaRPr lang="en-US" altLang="ja-JP" sz="1600" dirty="0"/>
          </a:p>
          <a:p>
            <a:pPr algn="l"/>
            <a:r>
              <a:rPr lang="ja-JP" altLang="en-US" sz="1600" dirty="0" smtClean="0"/>
              <a:t>広告制作者の</a:t>
            </a:r>
            <a:r>
              <a:rPr lang="ja-JP" altLang="en-US" sz="1600" dirty="0"/>
              <a:t>歴史</a:t>
            </a:r>
            <a:r>
              <a:rPr lang="ja-JP" altLang="en-US" sz="1600" dirty="0" smtClean="0"/>
              <a:t>社会学</a:t>
            </a:r>
            <a:endParaRPr lang="en-US" altLang="ja-JP" sz="1600" dirty="0" smtClean="0"/>
          </a:p>
          <a:p>
            <a:pPr algn="l"/>
            <a:r>
              <a:rPr lang="ja-JP" altLang="en-US" sz="1600" dirty="0"/>
              <a:t>一次資料</a:t>
            </a:r>
            <a:r>
              <a:rPr lang="ja-JP" altLang="en-US" sz="1600" dirty="0" smtClean="0"/>
              <a:t>を熟読し、それらを参照して二次資料を探す順番</a:t>
            </a:r>
            <a:r>
              <a:rPr lang="en-US" altLang="ja-JP" sz="1600" dirty="0" smtClean="0"/>
              <a:t>――</a:t>
            </a:r>
            <a:r>
              <a:rPr lang="ja-JP" altLang="en-US" sz="1600" dirty="0" smtClean="0"/>
              <a:t>事象内記述法　　一次と二時の関係を問い直す</a:t>
            </a:r>
            <a:endParaRPr lang="en-US" altLang="ja-JP" sz="1600" dirty="0" smtClean="0"/>
          </a:p>
          <a:p>
            <a:pPr algn="l"/>
            <a:r>
              <a:rPr lang="ja-JP" altLang="en-US" sz="1600" dirty="0" smtClean="0"/>
              <a:t>オリンピック・デザイン・マーケティング</a:t>
            </a:r>
            <a:endParaRPr lang="en-US" altLang="ja-JP" sz="1600" dirty="0" smtClean="0"/>
          </a:p>
          <a:p>
            <a:pPr algn="l"/>
            <a:r>
              <a:rPr lang="ja-JP" altLang="en-US" sz="1600" dirty="0"/>
              <a:t>三</a:t>
            </a:r>
            <a:r>
              <a:rPr lang="ja-JP" altLang="en-US" sz="1600" dirty="0" smtClean="0"/>
              <a:t>者関係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→</a:t>
            </a:r>
            <a:r>
              <a:rPr lang="ja-JP" altLang="en-US" sz="1600" dirty="0" smtClean="0"/>
              <a:t>二者関係</a:t>
            </a:r>
            <a:endParaRPr lang="en-US" altLang="ja-JP" sz="1600" dirty="0"/>
          </a:p>
          <a:p>
            <a:pPr algn="l"/>
            <a:r>
              <a:rPr lang="ja-JP" altLang="en-US" sz="1600" dirty="0" smtClean="0"/>
              <a:t>方法論と分析対象の関係</a:t>
            </a:r>
            <a:endParaRPr lang="en-US" altLang="ja-JP" sz="1600" dirty="0"/>
          </a:p>
          <a:p>
            <a:pPr algn="l"/>
            <a:endParaRPr kumimoji="1" lang="en-US" altLang="ja-JP" sz="1600" dirty="0" smtClean="0"/>
          </a:p>
          <a:p>
            <a:pPr algn="l"/>
            <a:endParaRPr kumimoji="1" lang="en-US" altLang="ja-JP" sz="1600" dirty="0" smtClean="0"/>
          </a:p>
          <a:p>
            <a:pPr algn="l"/>
            <a:endParaRPr kumimoji="1" lang="ja-JP" altLang="en-US" sz="1600" dirty="0"/>
          </a:p>
        </p:txBody>
      </p:sp>
      <p:sp>
        <p:nvSpPr>
          <p:cNvPr id="4" name="左中かっこ 3"/>
          <p:cNvSpPr/>
          <p:nvPr/>
        </p:nvSpPr>
        <p:spPr>
          <a:xfrm>
            <a:off x="2426970" y="1432560"/>
            <a:ext cx="285750" cy="731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/>
          <a:lstStyle/>
          <a:p>
            <a:r>
              <a:rPr kumimoji="1" lang="ja-JP" altLang="en-US" dirty="0" smtClean="0"/>
              <a:t>インターネット広告の考え方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16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株式会社中央図研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カク 豆豆</dc:creator>
  <cp:lastModifiedBy>カク 豆豆</cp:lastModifiedBy>
  <cp:revision>8</cp:revision>
  <dcterms:created xsi:type="dcterms:W3CDTF">2021-01-11T04:55:42Z</dcterms:created>
  <dcterms:modified xsi:type="dcterms:W3CDTF">2021-01-11T08:22:08Z</dcterms:modified>
</cp:coreProperties>
</file>